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01" r:id="rId3"/>
    <p:sldId id="264" r:id="rId4"/>
    <p:sldId id="302" r:id="rId5"/>
    <p:sldId id="284" r:id="rId6"/>
    <p:sldId id="285" r:id="rId7"/>
    <p:sldId id="286" r:id="rId8"/>
    <p:sldId id="287" r:id="rId9"/>
    <p:sldId id="288" r:id="rId10"/>
    <p:sldId id="289" r:id="rId11"/>
    <p:sldId id="290" r:id="rId12"/>
    <p:sldId id="291" r:id="rId13"/>
    <p:sldId id="292" r:id="rId14"/>
    <p:sldId id="293" r:id="rId15"/>
    <p:sldId id="294" r:id="rId16"/>
    <p:sldId id="295" r:id="rId17"/>
    <p:sldId id="304" r:id="rId18"/>
    <p:sldId id="305" r:id="rId19"/>
    <p:sldId id="297" r:id="rId20"/>
    <p:sldId id="298" r:id="rId21"/>
    <p:sldId id="300" r:id="rId22"/>
    <p:sldId id="299"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1684" userDrawn="1">
          <p15:clr>
            <a:srgbClr val="A4A3A4"/>
          </p15:clr>
        </p15:guide>
        <p15:guide id="3" orient="horz" pos="26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4"/>
    <p:restoredTop sz="93609" autoAdjust="0"/>
  </p:normalViewPr>
  <p:slideViewPr>
    <p:cSldViewPr snapToGrid="0" showGuides="1">
      <p:cViewPr>
        <p:scale>
          <a:sx n="100" d="100"/>
          <a:sy n="100" d="100"/>
        </p:scale>
        <p:origin x="-1088" y="-1660"/>
      </p:cViewPr>
      <p:guideLst>
        <p:guide pos="3840"/>
        <p:guide orient="horz" pos="1684"/>
        <p:guide orient="horz" pos="261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cumplido hernandez" userId="b655de58868523a2" providerId="LiveId" clId="{15D9B063-6D1D-40A9-BCD7-C39A1571D896}"/>
    <pc:docChg chg="undo redo custSel addSld delSld modSld">
      <pc:chgData name="isabel cumplido hernandez" userId="b655de58868523a2" providerId="LiveId" clId="{15D9B063-6D1D-40A9-BCD7-C39A1571D896}" dt="2017-11-21T23:01:17.458" v="4051" actId="1076"/>
      <pc:docMkLst>
        <pc:docMk/>
      </pc:docMkLst>
      <pc:sldChg chg="addSp delSp modSp">
        <pc:chgData name="isabel cumplido hernandez" userId="b655de58868523a2" providerId="LiveId" clId="{15D9B063-6D1D-40A9-BCD7-C39A1571D896}" dt="2017-11-21T20:34:28.353" v="810" actId="1076"/>
        <pc:sldMkLst>
          <pc:docMk/>
          <pc:sldMk cId="180133761" sldId="264"/>
        </pc:sldMkLst>
        <pc:spChg chg="del">
          <ac:chgData name="isabel cumplido hernandez" userId="b655de58868523a2" providerId="LiveId" clId="{15D9B063-6D1D-40A9-BCD7-C39A1571D896}" dt="2017-10-04T17:24:28.673" v="293" actId="478"/>
          <ac:spMkLst>
            <pc:docMk/>
            <pc:sldMk cId="180133761" sldId="264"/>
            <ac:spMk id="15" creationId="{00000000-0000-0000-0000-000000000000}"/>
          </ac:spMkLst>
        </pc:spChg>
        <pc:spChg chg="del mod">
          <ac:chgData name="isabel cumplido hernandez" userId="b655de58868523a2" providerId="LiveId" clId="{15D9B063-6D1D-40A9-BCD7-C39A1571D896}" dt="2017-10-04T17:24:31.982" v="295" actId="478"/>
          <ac:spMkLst>
            <pc:docMk/>
            <pc:sldMk cId="180133761" sldId="264"/>
            <ac:spMk id="16" creationId="{00000000-0000-0000-0000-000000000000}"/>
          </ac:spMkLst>
        </pc:spChg>
        <pc:spChg chg="del">
          <ac:chgData name="isabel cumplido hernandez" userId="b655de58868523a2" providerId="LiveId" clId="{15D9B063-6D1D-40A9-BCD7-C39A1571D896}" dt="2017-10-04T17:24:38.871" v="298" actId="478"/>
          <ac:spMkLst>
            <pc:docMk/>
            <pc:sldMk cId="180133761" sldId="264"/>
            <ac:spMk id="17" creationId="{00000000-0000-0000-0000-000000000000}"/>
          </ac:spMkLst>
        </pc:spChg>
        <pc:spChg chg="del mod">
          <ac:chgData name="isabel cumplido hernandez" userId="b655de58868523a2" providerId="LiveId" clId="{15D9B063-6D1D-40A9-BCD7-C39A1571D896}" dt="2017-10-04T17:24:36.860" v="297" actId="478"/>
          <ac:spMkLst>
            <pc:docMk/>
            <pc:sldMk cId="180133761" sldId="264"/>
            <ac:spMk id="18" creationId="{00000000-0000-0000-0000-000000000000}"/>
          </ac:spMkLst>
        </pc:spChg>
        <pc:spChg chg="add del mod">
          <ac:chgData name="isabel cumplido hernandez" userId="b655de58868523a2" providerId="LiveId" clId="{15D9B063-6D1D-40A9-BCD7-C39A1571D896}" dt="2017-10-04T17:35:05.511" v="349" actId="1076"/>
          <ac:spMkLst>
            <pc:docMk/>
            <pc:sldMk cId="180133761" sldId="264"/>
            <ac:spMk id="20" creationId="{A067CA26-984A-4315-8FFD-2EA40E2F9EBB}"/>
          </ac:spMkLst>
        </pc:spChg>
        <pc:spChg chg="add del mod">
          <ac:chgData name="isabel cumplido hernandez" userId="b655de58868523a2" providerId="LiveId" clId="{15D9B063-6D1D-40A9-BCD7-C39A1571D896}" dt="2017-10-04T17:35:05.511" v="349" actId="1076"/>
          <ac:spMkLst>
            <pc:docMk/>
            <pc:sldMk cId="180133761" sldId="264"/>
            <ac:spMk id="21" creationId="{425BE150-FB78-4754-BCE6-D95A235577F5}"/>
          </ac:spMkLst>
        </pc:spChg>
        <pc:spChg chg="add del mod">
          <ac:chgData name="isabel cumplido hernandez" userId="b655de58868523a2" providerId="LiveId" clId="{15D9B063-6D1D-40A9-BCD7-C39A1571D896}" dt="2017-10-04T17:35:05.511" v="349" actId="1076"/>
          <ac:spMkLst>
            <pc:docMk/>
            <pc:sldMk cId="180133761" sldId="264"/>
            <ac:spMk id="22" creationId="{F99342E1-4187-44D6-8B19-FD254BB02188}"/>
          </ac:spMkLst>
        </pc:spChg>
        <pc:spChg chg="add del mod">
          <ac:chgData name="isabel cumplido hernandez" userId="b655de58868523a2" providerId="LiveId" clId="{15D9B063-6D1D-40A9-BCD7-C39A1571D896}" dt="2017-10-04T17:35:05.511" v="349" actId="1076"/>
          <ac:spMkLst>
            <pc:docMk/>
            <pc:sldMk cId="180133761" sldId="264"/>
            <ac:spMk id="23" creationId="{1FE754E6-3607-495B-B296-DE9CF2EC180C}"/>
          </ac:spMkLst>
        </pc:spChg>
        <pc:picChg chg="add mod">
          <ac:chgData name="isabel cumplido hernandez" userId="b655de58868523a2" providerId="LiveId" clId="{15D9B063-6D1D-40A9-BCD7-C39A1571D896}" dt="2017-11-21T20:34:28.353" v="810" actId="1076"/>
          <ac:picMkLst>
            <pc:docMk/>
            <pc:sldMk cId="180133761" sldId="264"/>
            <ac:picMk id="4" creationId="{0DCC80ED-DE62-4837-B4AD-96D5275A2F36}"/>
          </ac:picMkLst>
        </pc:picChg>
        <pc:picChg chg="add del">
          <ac:chgData name="isabel cumplido hernandez" userId="b655de58868523a2" providerId="LiveId" clId="{15D9B063-6D1D-40A9-BCD7-C39A1571D896}" dt="2017-11-21T20:34:09.396" v="808" actId="478"/>
          <ac:picMkLst>
            <pc:docMk/>
            <pc:sldMk cId="180133761" sldId="264"/>
            <ac:picMk id="19" creationId="{00000000-0000-0000-0000-000000000000}"/>
          </ac:picMkLst>
        </pc:picChg>
      </pc:sldChg>
      <pc:sldChg chg="addSp delSp modSp">
        <pc:chgData name="isabel cumplido hernandez" userId="b655de58868523a2" providerId="LiveId" clId="{15D9B063-6D1D-40A9-BCD7-C39A1571D896}" dt="2017-11-21T21:14:34.266" v="2164" actId="403"/>
        <pc:sldMkLst>
          <pc:docMk/>
          <pc:sldMk cId="1301202098" sldId="284"/>
        </pc:sldMkLst>
        <pc:spChg chg="mod">
          <ac:chgData name="isabel cumplido hernandez" userId="b655de58868523a2" providerId="LiveId" clId="{15D9B063-6D1D-40A9-BCD7-C39A1571D896}" dt="2017-11-21T20:21:43.723" v="377" actId="20577"/>
          <ac:spMkLst>
            <pc:docMk/>
            <pc:sldMk cId="1301202098" sldId="284"/>
            <ac:spMk id="6" creationId="{00000000-0000-0000-0000-000000000000}"/>
          </ac:spMkLst>
        </pc:spChg>
        <pc:spChg chg="mod">
          <ac:chgData name="isabel cumplido hernandez" userId="b655de58868523a2" providerId="LiveId" clId="{15D9B063-6D1D-40A9-BCD7-C39A1571D896}" dt="2017-11-21T21:14:34.266" v="2164" actId="403"/>
          <ac:spMkLst>
            <pc:docMk/>
            <pc:sldMk cId="1301202098" sldId="284"/>
            <ac:spMk id="20" creationId="{00000000-0000-0000-0000-000000000000}"/>
          </ac:spMkLst>
        </pc:spChg>
        <pc:picChg chg="del">
          <ac:chgData name="isabel cumplido hernandez" userId="b655de58868523a2" providerId="LiveId" clId="{15D9B063-6D1D-40A9-BCD7-C39A1571D896}" dt="2017-11-21T21:07:18.309" v="2131" actId="478"/>
          <ac:picMkLst>
            <pc:docMk/>
            <pc:sldMk cId="1301202098" sldId="284"/>
            <ac:picMk id="2" creationId="{00000000-0000-0000-0000-000000000000}"/>
          </ac:picMkLst>
        </pc:picChg>
        <pc:picChg chg="add del mod">
          <ac:chgData name="isabel cumplido hernandez" userId="b655de58868523a2" providerId="LiveId" clId="{15D9B063-6D1D-40A9-BCD7-C39A1571D896}" dt="2017-11-21T21:07:56.575" v="2133" actId="478"/>
          <ac:picMkLst>
            <pc:docMk/>
            <pc:sldMk cId="1301202098" sldId="284"/>
            <ac:picMk id="4" creationId="{83DA0ABA-FE7C-4AA2-A8E8-50A1471BAE33}"/>
          </ac:picMkLst>
        </pc:picChg>
        <pc:picChg chg="add del mod">
          <ac:chgData name="isabel cumplido hernandez" userId="b655de58868523a2" providerId="LiveId" clId="{15D9B063-6D1D-40A9-BCD7-C39A1571D896}" dt="2017-11-21T21:11:47.350" v="2139" actId="478"/>
          <ac:picMkLst>
            <pc:docMk/>
            <pc:sldMk cId="1301202098" sldId="284"/>
            <ac:picMk id="8" creationId="{7431048E-D637-43C1-9BE4-58099CDCAAB0}"/>
          </ac:picMkLst>
        </pc:picChg>
        <pc:picChg chg="add del mod">
          <ac:chgData name="isabel cumplido hernandez" userId="b655de58868523a2" providerId="LiveId" clId="{15D9B063-6D1D-40A9-BCD7-C39A1571D896}" dt="2017-11-21T21:12:39.471" v="2141" actId="478"/>
          <ac:picMkLst>
            <pc:docMk/>
            <pc:sldMk cId="1301202098" sldId="284"/>
            <ac:picMk id="16" creationId="{7DB4CEBF-0CF7-499E-BE9C-B1DDDF4A334E}"/>
          </ac:picMkLst>
        </pc:picChg>
        <pc:picChg chg="add mod">
          <ac:chgData name="isabel cumplido hernandez" userId="b655de58868523a2" providerId="LiveId" clId="{15D9B063-6D1D-40A9-BCD7-C39A1571D896}" dt="2017-11-21T21:13:17.072" v="2146" actId="1076"/>
          <ac:picMkLst>
            <pc:docMk/>
            <pc:sldMk cId="1301202098" sldId="284"/>
            <ac:picMk id="17" creationId="{BD9F3821-40EF-4512-B062-692B4FB74D20}"/>
          </ac:picMkLst>
        </pc:picChg>
      </pc:sldChg>
      <pc:sldChg chg="addSp delSp modSp">
        <pc:chgData name="isabel cumplido hernandez" userId="b655de58868523a2" providerId="LiveId" clId="{15D9B063-6D1D-40A9-BCD7-C39A1571D896}" dt="2017-11-21T21:42:43.210" v="2990" actId="20577"/>
        <pc:sldMkLst>
          <pc:docMk/>
          <pc:sldMk cId="1101083874" sldId="285"/>
        </pc:sldMkLst>
        <pc:spChg chg="mod">
          <ac:chgData name="isabel cumplido hernandez" userId="b655de58868523a2" providerId="LiveId" clId="{15D9B063-6D1D-40A9-BCD7-C39A1571D896}" dt="2017-11-21T21:25:04.977" v="2228" actId="403"/>
          <ac:spMkLst>
            <pc:docMk/>
            <pc:sldMk cId="1101083874" sldId="285"/>
            <ac:spMk id="16" creationId="{00000000-0000-0000-0000-000000000000}"/>
          </ac:spMkLst>
        </pc:spChg>
        <pc:spChg chg="mod">
          <ac:chgData name="isabel cumplido hernandez" userId="b655de58868523a2" providerId="LiveId" clId="{15D9B063-6D1D-40A9-BCD7-C39A1571D896}" dt="2017-11-21T21:35:23.880" v="2685" actId="20577"/>
          <ac:spMkLst>
            <pc:docMk/>
            <pc:sldMk cId="1101083874" sldId="285"/>
            <ac:spMk id="18" creationId="{00000000-0000-0000-0000-000000000000}"/>
          </ac:spMkLst>
        </pc:spChg>
        <pc:spChg chg="mod">
          <ac:chgData name="isabel cumplido hernandez" userId="b655de58868523a2" providerId="LiveId" clId="{15D9B063-6D1D-40A9-BCD7-C39A1571D896}" dt="2017-11-21T21:42:43.210" v="2990" actId="20577"/>
          <ac:spMkLst>
            <pc:docMk/>
            <pc:sldMk cId="1101083874" sldId="285"/>
            <ac:spMk id="19" creationId="{00000000-0000-0000-0000-000000000000}"/>
          </ac:spMkLst>
        </pc:spChg>
        <pc:spChg chg="mod">
          <ac:chgData name="isabel cumplido hernandez" userId="b655de58868523a2" providerId="LiveId" clId="{15D9B063-6D1D-40A9-BCD7-C39A1571D896}" dt="2017-11-21T21:32:45.838" v="2519" actId="20577"/>
          <ac:spMkLst>
            <pc:docMk/>
            <pc:sldMk cId="1101083874" sldId="285"/>
            <ac:spMk id="28" creationId="{00000000-0000-0000-0000-000000000000}"/>
          </ac:spMkLst>
        </pc:spChg>
        <pc:spChg chg="mod">
          <ac:chgData name="isabel cumplido hernandez" userId="b655de58868523a2" providerId="LiveId" clId="{15D9B063-6D1D-40A9-BCD7-C39A1571D896}" dt="2017-11-21T21:33:45.987" v="2540" actId="20577"/>
          <ac:spMkLst>
            <pc:docMk/>
            <pc:sldMk cId="1101083874" sldId="285"/>
            <ac:spMk id="29" creationId="{00000000-0000-0000-0000-000000000000}"/>
          </ac:spMkLst>
        </pc:spChg>
        <pc:spChg chg="mod">
          <ac:chgData name="isabel cumplido hernandez" userId="b655de58868523a2" providerId="LiveId" clId="{15D9B063-6D1D-40A9-BCD7-C39A1571D896}" dt="2017-11-21T21:32:13.414" v="2463" actId="1076"/>
          <ac:spMkLst>
            <pc:docMk/>
            <pc:sldMk cId="1101083874" sldId="285"/>
            <ac:spMk id="45" creationId="{00000000-0000-0000-0000-000000000000}"/>
          </ac:spMkLst>
        </pc:spChg>
        <pc:spChg chg="mod">
          <ac:chgData name="isabel cumplido hernandez" userId="b655de58868523a2" providerId="LiveId" clId="{15D9B063-6D1D-40A9-BCD7-C39A1571D896}" dt="2017-11-21T21:31:47.166" v="2458" actId="14100"/>
          <ac:spMkLst>
            <pc:docMk/>
            <pc:sldMk cId="1101083874" sldId="285"/>
            <ac:spMk id="46" creationId="{00000000-0000-0000-0000-000000000000}"/>
          </ac:spMkLst>
        </pc:spChg>
        <pc:spChg chg="mod">
          <ac:chgData name="isabel cumplido hernandez" userId="b655de58868523a2" providerId="LiveId" clId="{15D9B063-6D1D-40A9-BCD7-C39A1571D896}" dt="2017-11-21T21:31:31.991" v="2456" actId="14100"/>
          <ac:spMkLst>
            <pc:docMk/>
            <pc:sldMk cId="1101083874" sldId="285"/>
            <ac:spMk id="47" creationId="{00000000-0000-0000-0000-000000000000}"/>
          </ac:spMkLst>
        </pc:spChg>
        <pc:spChg chg="mod">
          <ac:chgData name="isabel cumplido hernandez" userId="b655de58868523a2" providerId="LiveId" clId="{15D9B063-6D1D-40A9-BCD7-C39A1571D896}" dt="2017-11-21T21:31:50.199" v="2459" actId="14100"/>
          <ac:spMkLst>
            <pc:docMk/>
            <pc:sldMk cId="1101083874" sldId="285"/>
            <ac:spMk id="48" creationId="{00000000-0000-0000-0000-000000000000}"/>
          </ac:spMkLst>
        </pc:spChg>
        <pc:spChg chg="mod">
          <ac:chgData name="isabel cumplido hernandez" userId="b655de58868523a2" providerId="LiveId" clId="{15D9B063-6D1D-40A9-BCD7-C39A1571D896}" dt="2017-11-21T21:31:34.494" v="2457" actId="14100"/>
          <ac:spMkLst>
            <pc:docMk/>
            <pc:sldMk cId="1101083874" sldId="285"/>
            <ac:spMk id="49" creationId="{00000000-0000-0000-0000-000000000000}"/>
          </ac:spMkLst>
        </pc:spChg>
        <pc:grpChg chg="mod">
          <ac:chgData name="isabel cumplido hernandez" userId="b655de58868523a2" providerId="LiveId" clId="{15D9B063-6D1D-40A9-BCD7-C39A1571D896}" dt="2017-11-21T21:18:14.143" v="2185" actId="1076"/>
          <ac:grpSpMkLst>
            <pc:docMk/>
            <pc:sldMk cId="1101083874" sldId="285"/>
            <ac:grpSpMk id="33" creationId="{00000000-0000-0000-0000-000000000000}"/>
          </ac:grpSpMkLst>
        </pc:grpChg>
        <pc:grpChg chg="mod">
          <ac:chgData name="isabel cumplido hernandez" userId="b655de58868523a2" providerId="LiveId" clId="{15D9B063-6D1D-40A9-BCD7-C39A1571D896}" dt="2017-11-21T21:18:35.583" v="2191" actId="1076"/>
          <ac:grpSpMkLst>
            <pc:docMk/>
            <pc:sldMk cId="1101083874" sldId="285"/>
            <ac:grpSpMk id="36" creationId="{00000000-0000-0000-0000-000000000000}"/>
          </ac:grpSpMkLst>
        </pc:grpChg>
        <pc:grpChg chg="mod">
          <ac:chgData name="isabel cumplido hernandez" userId="b655de58868523a2" providerId="LiveId" clId="{15D9B063-6D1D-40A9-BCD7-C39A1571D896}" dt="2017-11-21T21:31:56.303" v="2461" actId="1076"/>
          <ac:grpSpMkLst>
            <pc:docMk/>
            <pc:sldMk cId="1101083874" sldId="285"/>
            <ac:grpSpMk id="39" creationId="{00000000-0000-0000-0000-000000000000}"/>
          </ac:grpSpMkLst>
        </pc:grpChg>
        <pc:grpChg chg="mod">
          <ac:chgData name="isabel cumplido hernandez" userId="b655de58868523a2" providerId="LiveId" clId="{15D9B063-6D1D-40A9-BCD7-C39A1571D896}" dt="2017-11-21T21:32:01.174" v="2462" actId="1076"/>
          <ac:grpSpMkLst>
            <pc:docMk/>
            <pc:sldMk cId="1101083874" sldId="285"/>
            <ac:grpSpMk id="42" creationId="{00000000-0000-0000-0000-000000000000}"/>
          </ac:grpSpMkLst>
        </pc:grpChg>
        <pc:picChg chg="add del mod ord">
          <ac:chgData name="isabel cumplido hernandez" userId="b655de58868523a2" providerId="LiveId" clId="{15D9B063-6D1D-40A9-BCD7-C39A1571D896}" dt="2017-11-21T21:28:02.815" v="2440" actId="478"/>
          <ac:picMkLst>
            <pc:docMk/>
            <pc:sldMk cId="1101083874" sldId="285"/>
            <ac:picMk id="2" creationId="{7A84B422-B30E-464A-87FE-BE82B62C7BAC}"/>
          </ac:picMkLst>
        </pc:picChg>
        <pc:picChg chg="add del">
          <ac:chgData name="isabel cumplido hernandez" userId="b655de58868523a2" providerId="LiveId" clId="{15D9B063-6D1D-40A9-BCD7-C39A1571D896}" dt="2017-11-21T21:15:59.209" v="2167" actId="478"/>
          <ac:picMkLst>
            <pc:docMk/>
            <pc:sldMk cId="1101083874" sldId="285"/>
            <ac:picMk id="3" creationId="{00000000-0000-0000-0000-000000000000}"/>
          </ac:picMkLst>
        </pc:picChg>
        <pc:picChg chg="add mod ord">
          <ac:chgData name="isabel cumplido hernandez" userId="b655de58868523a2" providerId="LiveId" clId="{15D9B063-6D1D-40A9-BCD7-C39A1571D896}" dt="2017-11-21T21:31:23.638" v="2455" actId="14100"/>
          <ac:picMkLst>
            <pc:docMk/>
            <pc:sldMk cId="1101083874" sldId="285"/>
            <ac:picMk id="4" creationId="{F97EAECF-4301-4EA0-99B7-F66E92FD9CE4}"/>
          </ac:picMkLst>
        </pc:picChg>
      </pc:sldChg>
      <pc:sldChg chg="addSp delSp modSp">
        <pc:chgData name="isabel cumplido hernandez" userId="b655de58868523a2" providerId="LiveId" clId="{15D9B063-6D1D-40A9-BCD7-C39A1571D896}" dt="2017-11-21T22:05:08.284" v="3140" actId="1076"/>
        <pc:sldMkLst>
          <pc:docMk/>
          <pc:sldMk cId="622948244" sldId="286"/>
        </pc:sldMkLst>
        <pc:spChg chg="mod">
          <ac:chgData name="isabel cumplido hernandez" userId="b655de58868523a2" providerId="LiveId" clId="{15D9B063-6D1D-40A9-BCD7-C39A1571D896}" dt="2017-11-21T20:21:56.178" v="387" actId="20577"/>
          <ac:spMkLst>
            <pc:docMk/>
            <pc:sldMk cId="622948244" sldId="286"/>
            <ac:spMk id="6" creationId="{00000000-0000-0000-0000-000000000000}"/>
          </ac:spMkLst>
        </pc:spChg>
        <pc:spChg chg="mod">
          <ac:chgData name="isabel cumplido hernandez" userId="b655de58868523a2" providerId="LiveId" clId="{15D9B063-6D1D-40A9-BCD7-C39A1571D896}" dt="2017-11-21T22:00:41.602" v="3095" actId="20577"/>
          <ac:spMkLst>
            <pc:docMk/>
            <pc:sldMk cId="622948244" sldId="286"/>
            <ac:spMk id="15" creationId="{00000000-0000-0000-0000-000000000000}"/>
          </ac:spMkLst>
        </pc:spChg>
        <pc:spChg chg="mod">
          <ac:chgData name="isabel cumplido hernandez" userId="b655de58868523a2" providerId="LiveId" clId="{15D9B063-6D1D-40A9-BCD7-C39A1571D896}" dt="2017-11-21T22:05:04.032" v="3139" actId="113"/>
          <ac:spMkLst>
            <pc:docMk/>
            <pc:sldMk cId="622948244" sldId="286"/>
            <ac:spMk id="16" creationId="{00000000-0000-0000-0000-000000000000}"/>
          </ac:spMkLst>
        </pc:spChg>
        <pc:spChg chg="mod">
          <ac:chgData name="isabel cumplido hernandez" userId="b655de58868523a2" providerId="LiveId" clId="{15D9B063-6D1D-40A9-BCD7-C39A1571D896}" dt="2017-11-21T22:03:08.068" v="3114" actId="1076"/>
          <ac:spMkLst>
            <pc:docMk/>
            <pc:sldMk cId="622948244" sldId="286"/>
            <ac:spMk id="17" creationId="{00000000-0000-0000-0000-000000000000}"/>
          </ac:spMkLst>
        </pc:spChg>
        <pc:spChg chg="mod">
          <ac:chgData name="isabel cumplido hernandez" userId="b655de58868523a2" providerId="LiveId" clId="{15D9B063-6D1D-40A9-BCD7-C39A1571D896}" dt="2017-11-21T22:04:08.489" v="3124" actId="113"/>
          <ac:spMkLst>
            <pc:docMk/>
            <pc:sldMk cId="622948244" sldId="286"/>
            <ac:spMk id="18" creationId="{00000000-0000-0000-0000-000000000000}"/>
          </ac:spMkLst>
        </pc:spChg>
        <pc:spChg chg="mod">
          <ac:chgData name="isabel cumplido hernandez" userId="b655de58868523a2" providerId="LiveId" clId="{15D9B063-6D1D-40A9-BCD7-C39A1571D896}" dt="2017-11-21T22:04:46.008" v="3136" actId="113"/>
          <ac:spMkLst>
            <pc:docMk/>
            <pc:sldMk cId="622948244" sldId="286"/>
            <ac:spMk id="19" creationId="{00000000-0000-0000-0000-000000000000}"/>
          </ac:spMkLst>
        </pc:spChg>
        <pc:spChg chg="mod">
          <ac:chgData name="isabel cumplido hernandez" userId="b655de58868523a2" providerId="LiveId" clId="{15D9B063-6D1D-40A9-BCD7-C39A1571D896}" dt="2017-11-21T21:47:24.758" v="3009" actId="14100"/>
          <ac:spMkLst>
            <pc:docMk/>
            <pc:sldMk cId="622948244" sldId="286"/>
            <ac:spMk id="38" creationId="{00000000-0000-0000-0000-000000000000}"/>
          </ac:spMkLst>
        </pc:spChg>
        <pc:spChg chg="mod">
          <ac:chgData name="isabel cumplido hernandez" userId="b655de58868523a2" providerId="LiveId" clId="{15D9B063-6D1D-40A9-BCD7-C39A1571D896}" dt="2017-11-21T21:46:37.789" v="3001" actId="14100"/>
          <ac:spMkLst>
            <pc:docMk/>
            <pc:sldMk cId="622948244" sldId="286"/>
            <ac:spMk id="45" creationId="{00000000-0000-0000-0000-000000000000}"/>
          </ac:spMkLst>
        </pc:spChg>
        <pc:spChg chg="mod">
          <ac:chgData name="isabel cumplido hernandez" userId="b655de58868523a2" providerId="LiveId" clId="{15D9B063-6D1D-40A9-BCD7-C39A1571D896}" dt="2017-11-21T21:47:03.821" v="3005" actId="14100"/>
          <ac:spMkLst>
            <pc:docMk/>
            <pc:sldMk cId="622948244" sldId="286"/>
            <ac:spMk id="46" creationId="{00000000-0000-0000-0000-000000000000}"/>
          </ac:spMkLst>
        </pc:spChg>
        <pc:spChg chg="mod">
          <ac:chgData name="isabel cumplido hernandez" userId="b655de58868523a2" providerId="LiveId" clId="{15D9B063-6D1D-40A9-BCD7-C39A1571D896}" dt="2017-11-21T21:47:13.488" v="3007" actId="14100"/>
          <ac:spMkLst>
            <pc:docMk/>
            <pc:sldMk cId="622948244" sldId="286"/>
            <ac:spMk id="67" creationId="{00000000-0000-0000-0000-000000000000}"/>
          </ac:spMkLst>
        </pc:spChg>
        <pc:spChg chg="mod">
          <ac:chgData name="isabel cumplido hernandez" userId="b655de58868523a2" providerId="LiveId" clId="{15D9B063-6D1D-40A9-BCD7-C39A1571D896}" dt="2017-11-21T21:48:23.669" v="3020" actId="14100"/>
          <ac:spMkLst>
            <pc:docMk/>
            <pc:sldMk cId="622948244" sldId="286"/>
            <ac:spMk id="68" creationId="{00000000-0000-0000-0000-000000000000}"/>
          </ac:spMkLst>
        </pc:spChg>
        <pc:spChg chg="mod">
          <ac:chgData name="isabel cumplido hernandez" userId="b655de58868523a2" providerId="LiveId" clId="{15D9B063-6D1D-40A9-BCD7-C39A1571D896}" dt="2017-11-21T21:47:44.981" v="3012" actId="14100"/>
          <ac:spMkLst>
            <pc:docMk/>
            <pc:sldMk cId="622948244" sldId="286"/>
            <ac:spMk id="69" creationId="{00000000-0000-0000-0000-000000000000}"/>
          </ac:spMkLst>
        </pc:spChg>
        <pc:grpChg chg="mod">
          <ac:chgData name="isabel cumplido hernandez" userId="b655de58868523a2" providerId="LiveId" clId="{15D9B063-6D1D-40A9-BCD7-C39A1571D896}" dt="2017-11-21T22:02:20.004" v="3113" actId="1076"/>
          <ac:grpSpMkLst>
            <pc:docMk/>
            <pc:sldMk cId="622948244" sldId="286"/>
            <ac:grpSpMk id="24" creationId="{00000000-0000-0000-0000-000000000000}"/>
          </ac:grpSpMkLst>
        </pc:grpChg>
        <pc:grpChg chg="mod">
          <ac:chgData name="isabel cumplido hernandez" userId="b655de58868523a2" providerId="LiveId" clId="{15D9B063-6D1D-40A9-BCD7-C39A1571D896}" dt="2017-11-21T22:02:02.348" v="3110" actId="1076"/>
          <ac:grpSpMkLst>
            <pc:docMk/>
            <pc:sldMk cId="622948244" sldId="286"/>
            <ac:grpSpMk id="27" creationId="{00000000-0000-0000-0000-000000000000}"/>
          </ac:grpSpMkLst>
        </pc:grpChg>
        <pc:grpChg chg="mod">
          <ac:chgData name="isabel cumplido hernandez" userId="b655de58868523a2" providerId="LiveId" clId="{15D9B063-6D1D-40A9-BCD7-C39A1571D896}" dt="2017-11-21T22:02:02.348" v="3110" actId="1076"/>
          <ac:grpSpMkLst>
            <pc:docMk/>
            <pc:sldMk cId="622948244" sldId="286"/>
            <ac:grpSpMk id="30" creationId="{00000000-0000-0000-0000-000000000000}"/>
          </ac:grpSpMkLst>
        </pc:grpChg>
        <pc:grpChg chg="mod">
          <ac:chgData name="isabel cumplido hernandez" userId="b655de58868523a2" providerId="LiveId" clId="{15D9B063-6D1D-40A9-BCD7-C39A1571D896}" dt="2017-11-21T21:47:31.565" v="3010" actId="1076"/>
          <ac:grpSpMkLst>
            <pc:docMk/>
            <pc:sldMk cId="622948244" sldId="286"/>
            <ac:grpSpMk id="36" creationId="{00000000-0000-0000-0000-000000000000}"/>
          </ac:grpSpMkLst>
        </pc:grpChg>
        <pc:grpChg chg="mod">
          <ac:chgData name="isabel cumplido hernandez" userId="b655de58868523a2" providerId="LiveId" clId="{15D9B063-6D1D-40A9-BCD7-C39A1571D896}" dt="2017-11-21T21:47:57.693" v="3015" actId="1076"/>
          <ac:grpSpMkLst>
            <pc:docMk/>
            <pc:sldMk cId="622948244" sldId="286"/>
            <ac:grpSpMk id="42" creationId="{00000000-0000-0000-0000-000000000000}"/>
          </ac:grpSpMkLst>
        </pc:grpChg>
        <pc:picChg chg="add mod ord">
          <ac:chgData name="isabel cumplido hernandez" userId="b655de58868523a2" providerId="LiveId" clId="{15D9B063-6D1D-40A9-BCD7-C39A1571D896}" dt="2017-11-21T22:05:08.284" v="3140" actId="1076"/>
          <ac:picMkLst>
            <pc:docMk/>
            <pc:sldMk cId="622948244" sldId="286"/>
            <ac:picMk id="2" creationId="{164C8FED-6BE8-4E09-906D-B93D51401D94}"/>
          </ac:picMkLst>
        </pc:picChg>
        <pc:picChg chg="del">
          <ac:chgData name="isabel cumplido hernandez" userId="b655de58868523a2" providerId="LiveId" clId="{15D9B063-6D1D-40A9-BCD7-C39A1571D896}" dt="2017-11-21T21:45:14.598" v="2991" actId="478"/>
          <ac:picMkLst>
            <pc:docMk/>
            <pc:sldMk cId="622948244" sldId="286"/>
            <ac:picMk id="3" creationId="{00000000-0000-0000-0000-000000000000}"/>
          </ac:picMkLst>
        </pc:picChg>
      </pc:sldChg>
      <pc:sldChg chg="addSp delSp modSp">
        <pc:chgData name="isabel cumplido hernandez" userId="b655de58868523a2" providerId="LiveId" clId="{15D9B063-6D1D-40A9-BCD7-C39A1571D896}" dt="2017-11-21T22:33:13.682" v="3356" actId="20577"/>
        <pc:sldMkLst>
          <pc:docMk/>
          <pc:sldMk cId="1354531088" sldId="287"/>
        </pc:sldMkLst>
        <pc:spChg chg="mod">
          <ac:chgData name="isabel cumplido hernandez" userId="b655de58868523a2" providerId="LiveId" clId="{15D9B063-6D1D-40A9-BCD7-C39A1571D896}" dt="2017-11-21T20:22:06.894" v="402" actId="20577"/>
          <ac:spMkLst>
            <pc:docMk/>
            <pc:sldMk cId="1354531088" sldId="287"/>
            <ac:spMk id="6" creationId="{00000000-0000-0000-0000-000000000000}"/>
          </ac:spMkLst>
        </pc:spChg>
        <pc:spChg chg="mod">
          <ac:chgData name="isabel cumplido hernandez" userId="b655de58868523a2" providerId="LiveId" clId="{15D9B063-6D1D-40A9-BCD7-C39A1571D896}" dt="2017-11-21T22:33:13.682" v="3356" actId="20577"/>
          <ac:spMkLst>
            <pc:docMk/>
            <pc:sldMk cId="1354531088" sldId="287"/>
            <ac:spMk id="15" creationId="{00000000-0000-0000-0000-000000000000}"/>
          </ac:spMkLst>
        </pc:spChg>
        <pc:spChg chg="del">
          <ac:chgData name="isabel cumplido hernandez" userId="b655de58868523a2" providerId="LiveId" clId="{15D9B063-6D1D-40A9-BCD7-C39A1571D896}" dt="2017-11-21T22:22:54.137" v="3179" actId="478"/>
          <ac:spMkLst>
            <pc:docMk/>
            <pc:sldMk cId="1354531088" sldId="287"/>
            <ac:spMk id="16" creationId="{00000000-0000-0000-0000-000000000000}"/>
          </ac:spMkLst>
        </pc:spChg>
        <pc:spChg chg="mod">
          <ac:chgData name="isabel cumplido hernandez" userId="b655de58868523a2" providerId="LiveId" clId="{15D9B063-6D1D-40A9-BCD7-C39A1571D896}" dt="2017-11-21T22:12:53.804" v="3174" actId="1076"/>
          <ac:spMkLst>
            <pc:docMk/>
            <pc:sldMk cId="1354531088" sldId="287"/>
            <ac:spMk id="24" creationId="{00000000-0000-0000-0000-000000000000}"/>
          </ac:spMkLst>
        </pc:spChg>
        <pc:spChg chg="mod">
          <ac:chgData name="isabel cumplido hernandez" userId="b655de58868523a2" providerId="LiveId" clId="{15D9B063-6D1D-40A9-BCD7-C39A1571D896}" dt="2017-11-21T22:12:03.212" v="3173" actId="14100"/>
          <ac:spMkLst>
            <pc:docMk/>
            <pc:sldMk cId="1354531088" sldId="287"/>
            <ac:spMk id="25" creationId="{00000000-0000-0000-0000-000000000000}"/>
          </ac:spMkLst>
        </pc:spChg>
        <pc:grpChg chg="mod">
          <ac:chgData name="isabel cumplido hernandez" userId="b655de58868523a2" providerId="LiveId" clId="{15D9B063-6D1D-40A9-BCD7-C39A1571D896}" dt="2017-11-21T22:23:08.915" v="3190" actId="1076"/>
          <ac:grpSpMkLst>
            <pc:docMk/>
            <pc:sldMk cId="1354531088" sldId="287"/>
            <ac:grpSpMk id="17" creationId="{00000000-0000-0000-0000-000000000000}"/>
          </ac:grpSpMkLst>
        </pc:grpChg>
        <pc:grpChg chg="mod">
          <ac:chgData name="isabel cumplido hernandez" userId="b655de58868523a2" providerId="LiveId" clId="{15D9B063-6D1D-40A9-BCD7-C39A1571D896}" dt="2017-11-21T22:13:01.988" v="3175" actId="1076"/>
          <ac:grpSpMkLst>
            <pc:docMk/>
            <pc:sldMk cId="1354531088" sldId="287"/>
            <ac:grpSpMk id="21" creationId="{00000000-0000-0000-0000-000000000000}"/>
          </ac:grpSpMkLst>
        </pc:grpChg>
        <pc:picChg chg="add del mod ord">
          <ac:chgData name="isabel cumplido hernandez" userId="b655de58868523a2" providerId="LiveId" clId="{15D9B063-6D1D-40A9-BCD7-C39A1571D896}" dt="2017-11-21T22:08:26.282" v="3159" actId="478"/>
          <ac:picMkLst>
            <pc:docMk/>
            <pc:sldMk cId="1354531088" sldId="287"/>
            <ac:picMk id="2" creationId="{6570187D-79F2-4542-9E3B-73977FD937C0}"/>
          </ac:picMkLst>
        </pc:picChg>
        <pc:picChg chg="del">
          <ac:chgData name="isabel cumplido hernandez" userId="b655de58868523a2" providerId="LiveId" clId="{15D9B063-6D1D-40A9-BCD7-C39A1571D896}" dt="2017-11-21T22:07:22.720" v="3145" actId="478"/>
          <ac:picMkLst>
            <pc:docMk/>
            <pc:sldMk cId="1354531088" sldId="287"/>
            <ac:picMk id="3" creationId="{00000000-0000-0000-0000-000000000000}"/>
          </ac:picMkLst>
        </pc:picChg>
        <pc:picChg chg="add mod ord">
          <ac:chgData name="isabel cumplido hernandez" userId="b655de58868523a2" providerId="LiveId" clId="{15D9B063-6D1D-40A9-BCD7-C39A1571D896}" dt="2017-11-21T22:26:54.284" v="3331" actId="1076"/>
          <ac:picMkLst>
            <pc:docMk/>
            <pc:sldMk cId="1354531088" sldId="287"/>
            <ac:picMk id="4" creationId="{FF993E4B-9FFD-4A0E-B043-94D6F27485AE}"/>
          </ac:picMkLst>
        </pc:picChg>
      </pc:sldChg>
      <pc:sldChg chg="addSp delSp modSp">
        <pc:chgData name="isabel cumplido hernandez" userId="b655de58868523a2" providerId="LiveId" clId="{15D9B063-6D1D-40A9-BCD7-C39A1571D896}" dt="2017-11-21T22:44:50.069" v="3550" actId="1076"/>
        <pc:sldMkLst>
          <pc:docMk/>
          <pc:sldMk cId="1899627408" sldId="288"/>
        </pc:sldMkLst>
        <pc:spChg chg="mod">
          <ac:chgData name="isabel cumplido hernandez" userId="b655de58868523a2" providerId="LiveId" clId="{15D9B063-6D1D-40A9-BCD7-C39A1571D896}" dt="2017-11-21T20:22:57.756" v="413" actId="20577"/>
          <ac:spMkLst>
            <pc:docMk/>
            <pc:sldMk cId="1899627408" sldId="288"/>
            <ac:spMk id="6" creationId="{00000000-0000-0000-0000-000000000000}"/>
          </ac:spMkLst>
        </pc:spChg>
        <pc:spChg chg="mod">
          <ac:chgData name="isabel cumplido hernandez" userId="b655de58868523a2" providerId="LiveId" clId="{15D9B063-6D1D-40A9-BCD7-C39A1571D896}" dt="2017-11-21T22:44:28.794" v="3547" actId="20577"/>
          <ac:spMkLst>
            <pc:docMk/>
            <pc:sldMk cId="1899627408" sldId="288"/>
            <ac:spMk id="15" creationId="{00000000-0000-0000-0000-000000000000}"/>
          </ac:spMkLst>
        </pc:spChg>
        <pc:spChg chg="mod">
          <ac:chgData name="isabel cumplido hernandez" userId="b655de58868523a2" providerId="LiveId" clId="{15D9B063-6D1D-40A9-BCD7-C39A1571D896}" dt="2017-11-21T22:43:23.674" v="3503" actId="20577"/>
          <ac:spMkLst>
            <pc:docMk/>
            <pc:sldMk cId="1899627408" sldId="288"/>
            <ac:spMk id="16" creationId="{00000000-0000-0000-0000-000000000000}"/>
          </ac:spMkLst>
        </pc:spChg>
        <pc:spChg chg="mod">
          <ac:chgData name="isabel cumplido hernandez" userId="b655de58868523a2" providerId="LiveId" clId="{15D9B063-6D1D-40A9-BCD7-C39A1571D896}" dt="2017-11-21T22:37:25.372" v="3370" actId="1076"/>
          <ac:spMkLst>
            <pc:docMk/>
            <pc:sldMk cId="1899627408" sldId="288"/>
            <ac:spMk id="17" creationId="{00000000-0000-0000-0000-000000000000}"/>
          </ac:spMkLst>
        </pc:spChg>
        <pc:spChg chg="mod">
          <ac:chgData name="isabel cumplido hernandez" userId="b655de58868523a2" providerId="LiveId" clId="{15D9B063-6D1D-40A9-BCD7-C39A1571D896}" dt="2017-11-21T22:36:48.131" v="3369" actId="14100"/>
          <ac:spMkLst>
            <pc:docMk/>
            <pc:sldMk cId="1899627408" sldId="288"/>
            <ac:spMk id="18" creationId="{00000000-0000-0000-0000-000000000000}"/>
          </ac:spMkLst>
        </pc:spChg>
        <pc:grpChg chg="mod">
          <ac:chgData name="isabel cumplido hernandez" userId="b655de58868523a2" providerId="LiveId" clId="{15D9B063-6D1D-40A9-BCD7-C39A1571D896}" dt="2017-11-21T22:44:50.069" v="3550" actId="1076"/>
          <ac:grpSpMkLst>
            <pc:docMk/>
            <pc:sldMk cId="1899627408" sldId="288"/>
            <ac:grpSpMk id="4" creationId="{00000000-0000-0000-0000-000000000000}"/>
          </ac:grpSpMkLst>
        </pc:grpChg>
        <pc:picChg chg="add mod ord">
          <ac:chgData name="isabel cumplido hernandez" userId="b655de58868523a2" providerId="LiveId" clId="{15D9B063-6D1D-40A9-BCD7-C39A1571D896}" dt="2017-11-21T22:36:15.899" v="3367" actId="1076"/>
          <ac:picMkLst>
            <pc:docMk/>
            <pc:sldMk cId="1899627408" sldId="288"/>
            <ac:picMk id="2" creationId="{4CA2C65F-2AD1-4DE9-98D1-730DD3D09B1F}"/>
          </ac:picMkLst>
        </pc:picChg>
        <pc:picChg chg="del mod">
          <ac:chgData name="isabel cumplido hernandez" userId="b655de58868523a2" providerId="LiveId" clId="{15D9B063-6D1D-40A9-BCD7-C39A1571D896}" dt="2017-11-21T22:35:36.404" v="3358" actId="478"/>
          <ac:picMkLst>
            <pc:docMk/>
            <pc:sldMk cId="1899627408" sldId="288"/>
            <ac:picMk id="3" creationId="{00000000-0000-0000-0000-000000000000}"/>
          </ac:picMkLst>
        </pc:picChg>
      </pc:sldChg>
      <pc:sldChg chg="addSp delSp modSp">
        <pc:chgData name="isabel cumplido hernandez" userId="b655de58868523a2" providerId="LiveId" clId="{15D9B063-6D1D-40A9-BCD7-C39A1571D896}" dt="2017-11-21T22:48:33.195" v="3588" actId="1076"/>
        <pc:sldMkLst>
          <pc:docMk/>
          <pc:sldMk cId="1250306439" sldId="289"/>
        </pc:sldMkLst>
        <pc:spChg chg="mod">
          <ac:chgData name="isabel cumplido hernandez" userId="b655de58868523a2" providerId="LiveId" clId="{15D9B063-6D1D-40A9-BCD7-C39A1571D896}" dt="2017-11-21T20:23:08.608" v="425" actId="20577"/>
          <ac:spMkLst>
            <pc:docMk/>
            <pc:sldMk cId="1250306439" sldId="289"/>
            <ac:spMk id="6" creationId="{00000000-0000-0000-0000-000000000000}"/>
          </ac:spMkLst>
        </pc:spChg>
        <pc:spChg chg="mod">
          <ac:chgData name="isabel cumplido hernandez" userId="b655de58868523a2" providerId="LiveId" clId="{15D9B063-6D1D-40A9-BCD7-C39A1571D896}" dt="2017-11-21T22:46:01.203" v="3573" actId="1076"/>
          <ac:spMkLst>
            <pc:docMk/>
            <pc:sldMk cId="1250306439" sldId="289"/>
            <ac:spMk id="15" creationId="{00000000-0000-0000-0000-000000000000}"/>
          </ac:spMkLst>
        </pc:spChg>
        <pc:spChg chg="mod">
          <ac:chgData name="isabel cumplido hernandez" userId="b655de58868523a2" providerId="LiveId" clId="{15D9B063-6D1D-40A9-BCD7-C39A1571D896}" dt="2017-11-21T22:48:33.195" v="3588" actId="1076"/>
          <ac:spMkLst>
            <pc:docMk/>
            <pc:sldMk cId="1250306439" sldId="289"/>
            <ac:spMk id="16" creationId="{00000000-0000-0000-0000-000000000000}"/>
          </ac:spMkLst>
        </pc:spChg>
        <pc:spChg chg="mod">
          <ac:chgData name="isabel cumplido hernandez" userId="b655de58868523a2" providerId="LiveId" clId="{15D9B063-6D1D-40A9-BCD7-C39A1571D896}" dt="2017-11-21T22:48:12.531" v="3583" actId="14100"/>
          <ac:spMkLst>
            <pc:docMk/>
            <pc:sldMk cId="1250306439" sldId="289"/>
            <ac:spMk id="17" creationId="{00000000-0000-0000-0000-000000000000}"/>
          </ac:spMkLst>
        </pc:spChg>
        <pc:picChg chg="add mod ord">
          <ac:chgData name="isabel cumplido hernandez" userId="b655de58868523a2" providerId="LiveId" clId="{15D9B063-6D1D-40A9-BCD7-C39A1571D896}" dt="2017-11-21T22:48:27.491" v="3587" actId="1076"/>
          <ac:picMkLst>
            <pc:docMk/>
            <pc:sldMk cId="1250306439" sldId="289"/>
            <ac:picMk id="2" creationId="{069FB61E-BB27-445F-85E6-4122A803E699}"/>
          </ac:picMkLst>
        </pc:picChg>
        <pc:picChg chg="del">
          <ac:chgData name="isabel cumplido hernandez" userId="b655de58868523a2" providerId="LiveId" clId="{15D9B063-6D1D-40A9-BCD7-C39A1571D896}" dt="2017-11-21T22:47:47.066" v="3574" actId="478"/>
          <ac:picMkLst>
            <pc:docMk/>
            <pc:sldMk cId="1250306439" sldId="289"/>
            <ac:picMk id="3" creationId="{00000000-0000-0000-0000-000000000000}"/>
          </ac:picMkLst>
        </pc:picChg>
      </pc:sldChg>
      <pc:sldChg chg="modSp">
        <pc:chgData name="isabel cumplido hernandez" userId="b655de58868523a2" providerId="LiveId" clId="{15D9B063-6D1D-40A9-BCD7-C39A1571D896}" dt="2017-11-21T22:51:29.309" v="3802" actId="20577"/>
        <pc:sldMkLst>
          <pc:docMk/>
          <pc:sldMk cId="1168686648" sldId="290"/>
        </pc:sldMkLst>
        <pc:spChg chg="mod">
          <ac:chgData name="isabel cumplido hernandez" userId="b655de58868523a2" providerId="LiveId" clId="{15D9B063-6D1D-40A9-BCD7-C39A1571D896}" dt="2017-11-21T20:23:17.286" v="433" actId="20577"/>
          <ac:spMkLst>
            <pc:docMk/>
            <pc:sldMk cId="1168686648" sldId="290"/>
            <ac:spMk id="6" creationId="{00000000-0000-0000-0000-000000000000}"/>
          </ac:spMkLst>
        </pc:spChg>
        <pc:spChg chg="mod">
          <ac:chgData name="isabel cumplido hernandez" userId="b655de58868523a2" providerId="LiveId" clId="{15D9B063-6D1D-40A9-BCD7-C39A1571D896}" dt="2017-11-21T22:49:18.723" v="3591" actId="1076"/>
          <ac:spMkLst>
            <pc:docMk/>
            <pc:sldMk cId="1168686648" sldId="290"/>
            <ac:spMk id="15" creationId="{00000000-0000-0000-0000-000000000000}"/>
          </ac:spMkLst>
        </pc:spChg>
        <pc:spChg chg="mod">
          <ac:chgData name="isabel cumplido hernandez" userId="b655de58868523a2" providerId="LiveId" clId="{15D9B063-6D1D-40A9-BCD7-C39A1571D896}" dt="2017-11-21T22:49:40.516" v="3593" actId="108"/>
          <ac:spMkLst>
            <pc:docMk/>
            <pc:sldMk cId="1168686648" sldId="290"/>
            <ac:spMk id="16" creationId="{00000000-0000-0000-0000-000000000000}"/>
          </ac:spMkLst>
        </pc:spChg>
        <pc:spChg chg="mod">
          <ac:chgData name="isabel cumplido hernandez" userId="b655de58868523a2" providerId="LiveId" clId="{15D9B063-6D1D-40A9-BCD7-C39A1571D896}" dt="2017-11-21T22:51:29.309" v="3802" actId="20577"/>
          <ac:spMkLst>
            <pc:docMk/>
            <pc:sldMk cId="1168686648" sldId="290"/>
            <ac:spMk id="21" creationId="{00000000-0000-0000-0000-000000000000}"/>
          </ac:spMkLst>
        </pc:spChg>
        <pc:grpChg chg="mod">
          <ac:chgData name="isabel cumplido hernandez" userId="b655de58868523a2" providerId="LiveId" clId="{15D9B063-6D1D-40A9-BCD7-C39A1571D896}" dt="2017-11-21T22:49:53.412" v="3597" actId="1076"/>
          <ac:grpSpMkLst>
            <pc:docMk/>
            <pc:sldMk cId="1168686648" sldId="290"/>
            <ac:grpSpMk id="22" creationId="{00000000-0000-0000-0000-000000000000}"/>
          </ac:grpSpMkLst>
        </pc:grpChg>
      </pc:sldChg>
      <pc:sldChg chg="modSp add del">
        <pc:chgData name="isabel cumplido hernandez" userId="b655de58868523a2" providerId="LiveId" clId="{15D9B063-6D1D-40A9-BCD7-C39A1571D896}" dt="2017-11-21T22:58:16.411" v="4034" actId="20577"/>
        <pc:sldMkLst>
          <pc:docMk/>
          <pc:sldMk cId="1113649237" sldId="291"/>
        </pc:sldMkLst>
        <pc:spChg chg="mod">
          <ac:chgData name="isabel cumplido hernandez" userId="b655de58868523a2" providerId="LiveId" clId="{15D9B063-6D1D-40A9-BCD7-C39A1571D896}" dt="2017-11-21T20:25:18.266" v="586" actId="20577"/>
          <ac:spMkLst>
            <pc:docMk/>
            <pc:sldMk cId="1113649237" sldId="291"/>
            <ac:spMk id="6" creationId="{00000000-0000-0000-0000-000000000000}"/>
          </ac:spMkLst>
        </pc:spChg>
        <pc:spChg chg="mod">
          <ac:chgData name="isabel cumplido hernandez" userId="b655de58868523a2" providerId="LiveId" clId="{15D9B063-6D1D-40A9-BCD7-C39A1571D896}" dt="2017-11-21T22:58:16.411" v="4034" actId="20577"/>
          <ac:spMkLst>
            <pc:docMk/>
            <pc:sldMk cId="1113649237" sldId="291"/>
            <ac:spMk id="25" creationId="{00000000-0000-0000-0000-000000000000}"/>
          </ac:spMkLst>
        </pc:spChg>
      </pc:sldChg>
      <pc:sldChg chg="modSp">
        <pc:chgData name="isabel cumplido hernandez" userId="b655de58868523a2" providerId="LiveId" clId="{15D9B063-6D1D-40A9-BCD7-C39A1571D896}" dt="2017-11-21T20:24:42.303" v="524" actId="20577"/>
        <pc:sldMkLst>
          <pc:docMk/>
          <pc:sldMk cId="1693116154" sldId="292"/>
        </pc:sldMkLst>
        <pc:spChg chg="mod">
          <ac:chgData name="isabel cumplido hernandez" userId="b655de58868523a2" providerId="LiveId" clId="{15D9B063-6D1D-40A9-BCD7-C39A1571D896}" dt="2017-11-21T20:24:42.303" v="524" actId="20577"/>
          <ac:spMkLst>
            <pc:docMk/>
            <pc:sldMk cId="1693116154" sldId="292"/>
            <ac:spMk id="6" creationId="{00000000-0000-0000-0000-000000000000}"/>
          </ac:spMkLst>
        </pc:spChg>
      </pc:sldChg>
      <pc:sldChg chg="modSp">
        <pc:chgData name="isabel cumplido hernandez" userId="b655de58868523a2" providerId="LiveId" clId="{15D9B063-6D1D-40A9-BCD7-C39A1571D896}" dt="2017-11-21T23:01:17.458" v="4051" actId="1076"/>
        <pc:sldMkLst>
          <pc:docMk/>
          <pc:sldMk cId="942285143" sldId="293"/>
        </pc:sldMkLst>
        <pc:spChg chg="mod">
          <ac:chgData name="isabel cumplido hernandez" userId="b655de58868523a2" providerId="LiveId" clId="{15D9B063-6D1D-40A9-BCD7-C39A1571D896}" dt="2017-11-21T20:25:08.250" v="583" actId="20577"/>
          <ac:spMkLst>
            <pc:docMk/>
            <pc:sldMk cId="942285143" sldId="293"/>
            <ac:spMk id="6" creationId="{00000000-0000-0000-0000-000000000000}"/>
          </ac:spMkLst>
        </pc:spChg>
        <pc:spChg chg="mod">
          <ac:chgData name="isabel cumplido hernandez" userId="b655de58868523a2" providerId="LiveId" clId="{15D9B063-6D1D-40A9-BCD7-C39A1571D896}" dt="2017-11-21T23:00:38.383" v="4048" actId="20577"/>
          <ac:spMkLst>
            <pc:docMk/>
            <pc:sldMk cId="942285143" sldId="293"/>
            <ac:spMk id="15" creationId="{00000000-0000-0000-0000-000000000000}"/>
          </ac:spMkLst>
        </pc:spChg>
        <pc:spChg chg="mod">
          <ac:chgData name="isabel cumplido hernandez" userId="b655de58868523a2" providerId="LiveId" clId="{15D9B063-6D1D-40A9-BCD7-C39A1571D896}" dt="2017-11-21T23:01:04.565" v="4050" actId="108"/>
          <ac:spMkLst>
            <pc:docMk/>
            <pc:sldMk cId="942285143" sldId="293"/>
            <ac:spMk id="16" creationId="{00000000-0000-0000-0000-000000000000}"/>
          </ac:spMkLst>
        </pc:spChg>
        <pc:spChg chg="mod">
          <ac:chgData name="isabel cumplido hernandez" userId="b655de58868523a2" providerId="LiveId" clId="{15D9B063-6D1D-40A9-BCD7-C39A1571D896}" dt="2017-11-21T22:59:19.419" v="4035" actId="1076"/>
          <ac:spMkLst>
            <pc:docMk/>
            <pc:sldMk cId="942285143" sldId="293"/>
            <ac:spMk id="24" creationId="{00000000-0000-0000-0000-000000000000}"/>
          </ac:spMkLst>
        </pc:spChg>
        <pc:grpChg chg="mod">
          <ac:chgData name="isabel cumplido hernandez" userId="b655de58868523a2" providerId="LiveId" clId="{15D9B063-6D1D-40A9-BCD7-C39A1571D896}" dt="2017-11-21T23:01:17.458" v="4051" actId="1076"/>
          <ac:grpSpMkLst>
            <pc:docMk/>
            <pc:sldMk cId="942285143" sldId="293"/>
            <ac:grpSpMk id="3" creationId="{00000000-0000-0000-0000-000000000000}"/>
          </ac:grpSpMkLst>
        </pc:grpChg>
      </pc:sldChg>
      <pc:sldChg chg="modSp">
        <pc:chgData name="isabel cumplido hernandez" userId="b655de58868523a2" providerId="LiveId" clId="{15D9B063-6D1D-40A9-BCD7-C39A1571D896}" dt="2017-11-21T20:25:47.049" v="652" actId="20577"/>
        <pc:sldMkLst>
          <pc:docMk/>
          <pc:sldMk cId="430201660" sldId="294"/>
        </pc:sldMkLst>
        <pc:spChg chg="mod">
          <ac:chgData name="isabel cumplido hernandez" userId="b655de58868523a2" providerId="LiveId" clId="{15D9B063-6D1D-40A9-BCD7-C39A1571D896}" dt="2017-11-21T20:25:47.049" v="652" actId="20577"/>
          <ac:spMkLst>
            <pc:docMk/>
            <pc:sldMk cId="430201660" sldId="294"/>
            <ac:spMk id="6" creationId="{00000000-0000-0000-0000-000000000000}"/>
          </ac:spMkLst>
        </pc:spChg>
      </pc:sldChg>
      <pc:sldChg chg="modSp">
        <pc:chgData name="isabel cumplido hernandez" userId="b655de58868523a2" providerId="LiveId" clId="{15D9B063-6D1D-40A9-BCD7-C39A1571D896}" dt="2017-11-21T20:26:16.343" v="654" actId="20577"/>
        <pc:sldMkLst>
          <pc:docMk/>
          <pc:sldMk cId="924693085" sldId="295"/>
        </pc:sldMkLst>
        <pc:spChg chg="mod">
          <ac:chgData name="isabel cumplido hernandez" userId="b655de58868523a2" providerId="LiveId" clId="{15D9B063-6D1D-40A9-BCD7-C39A1571D896}" dt="2017-11-21T20:26:16.343" v="654" actId="20577"/>
          <ac:spMkLst>
            <pc:docMk/>
            <pc:sldMk cId="924693085" sldId="295"/>
            <ac:spMk id="6" creationId="{00000000-0000-0000-0000-000000000000}"/>
          </ac:spMkLst>
        </pc:spChg>
      </pc:sldChg>
      <pc:sldChg chg="modSp">
        <pc:chgData name="isabel cumplido hernandez" userId="b655de58868523a2" providerId="LiveId" clId="{15D9B063-6D1D-40A9-BCD7-C39A1571D896}" dt="2017-11-21T20:26:31.511" v="683" actId="20577"/>
        <pc:sldMkLst>
          <pc:docMk/>
          <pc:sldMk cId="1045877656" sldId="297"/>
        </pc:sldMkLst>
        <pc:spChg chg="mod">
          <ac:chgData name="isabel cumplido hernandez" userId="b655de58868523a2" providerId="LiveId" clId="{15D9B063-6D1D-40A9-BCD7-C39A1571D896}" dt="2017-11-21T20:26:31.511" v="683" actId="20577"/>
          <ac:spMkLst>
            <pc:docMk/>
            <pc:sldMk cId="1045877656" sldId="297"/>
            <ac:spMk id="6" creationId="{00000000-0000-0000-0000-000000000000}"/>
          </ac:spMkLst>
        </pc:spChg>
      </pc:sldChg>
      <pc:sldChg chg="modSp">
        <pc:chgData name="isabel cumplido hernandez" userId="b655de58868523a2" providerId="LiveId" clId="{15D9B063-6D1D-40A9-BCD7-C39A1571D896}" dt="2017-11-21T20:26:39.864" v="701" actId="20577"/>
        <pc:sldMkLst>
          <pc:docMk/>
          <pc:sldMk cId="1195053992" sldId="298"/>
        </pc:sldMkLst>
        <pc:spChg chg="mod">
          <ac:chgData name="isabel cumplido hernandez" userId="b655de58868523a2" providerId="LiveId" clId="{15D9B063-6D1D-40A9-BCD7-C39A1571D896}" dt="2017-11-21T20:26:39.864" v="701" actId="20577"/>
          <ac:spMkLst>
            <pc:docMk/>
            <pc:sldMk cId="1195053992" sldId="298"/>
            <ac:spMk id="6" creationId="{00000000-0000-0000-0000-000000000000}"/>
          </ac:spMkLst>
        </pc:spChg>
      </pc:sldChg>
      <pc:sldChg chg="modSp">
        <pc:chgData name="isabel cumplido hernandez" userId="b655de58868523a2" providerId="LiveId" clId="{15D9B063-6D1D-40A9-BCD7-C39A1571D896}" dt="2017-11-21T20:28:22.507" v="734" actId="20577"/>
        <pc:sldMkLst>
          <pc:docMk/>
          <pc:sldMk cId="1517103121" sldId="299"/>
        </pc:sldMkLst>
        <pc:spChg chg="mod">
          <ac:chgData name="isabel cumplido hernandez" userId="b655de58868523a2" providerId="LiveId" clId="{15D9B063-6D1D-40A9-BCD7-C39A1571D896}" dt="2017-11-21T20:28:22.507" v="734" actId="20577"/>
          <ac:spMkLst>
            <pc:docMk/>
            <pc:sldMk cId="1517103121" sldId="299"/>
            <ac:spMk id="6" creationId="{00000000-0000-0000-0000-000000000000}"/>
          </ac:spMkLst>
        </pc:spChg>
      </pc:sldChg>
      <pc:sldChg chg="modSp">
        <pc:chgData name="isabel cumplido hernandez" userId="b655de58868523a2" providerId="LiveId" clId="{15D9B063-6D1D-40A9-BCD7-C39A1571D896}" dt="2017-11-21T20:27:01.250" v="709" actId="20577"/>
        <pc:sldMkLst>
          <pc:docMk/>
          <pc:sldMk cId="2040037304" sldId="300"/>
        </pc:sldMkLst>
        <pc:spChg chg="mod">
          <ac:chgData name="isabel cumplido hernandez" userId="b655de58868523a2" providerId="LiveId" clId="{15D9B063-6D1D-40A9-BCD7-C39A1571D896}" dt="2017-11-21T20:27:01.250" v="709" actId="20577"/>
          <ac:spMkLst>
            <pc:docMk/>
            <pc:sldMk cId="2040037304" sldId="300"/>
            <ac:spMk id="6" creationId="{00000000-0000-0000-0000-000000000000}"/>
          </ac:spMkLst>
        </pc:spChg>
      </pc:sldChg>
      <pc:sldChg chg="modSp add del">
        <pc:chgData name="isabel cumplido hernandez" userId="b655de58868523a2" providerId="LiveId" clId="{15D9B063-6D1D-40A9-BCD7-C39A1571D896}" dt="2017-11-21T20:33:27.032" v="805" actId="1076"/>
        <pc:sldMkLst>
          <pc:docMk/>
          <pc:sldMk cId="3677251218" sldId="301"/>
        </pc:sldMkLst>
        <pc:spChg chg="mod">
          <ac:chgData name="isabel cumplido hernandez" userId="b655de58868523a2" providerId="LiveId" clId="{15D9B063-6D1D-40A9-BCD7-C39A1571D896}" dt="2017-11-21T20:32:43.920" v="799" actId="1076"/>
          <ac:spMkLst>
            <pc:docMk/>
            <pc:sldMk cId="3677251218" sldId="301"/>
            <ac:spMk id="16" creationId="{3C2AC48D-0E6E-4E6D-8F04-D0A048842F56}"/>
          </ac:spMkLst>
        </pc:spChg>
        <pc:spChg chg="mod">
          <ac:chgData name="isabel cumplido hernandez" userId="b655de58868523a2" providerId="LiveId" clId="{15D9B063-6D1D-40A9-BCD7-C39A1571D896}" dt="2017-11-21T20:33:27.032" v="805" actId="1076"/>
          <ac:spMkLst>
            <pc:docMk/>
            <pc:sldMk cId="3677251218" sldId="301"/>
            <ac:spMk id="31" creationId="{00000000-0000-0000-0000-000000000000}"/>
          </ac:spMkLst>
        </pc:spChg>
        <pc:graphicFrameChg chg="mod modGraphic">
          <ac:chgData name="isabel cumplido hernandez" userId="b655de58868523a2" providerId="LiveId" clId="{15D9B063-6D1D-40A9-BCD7-C39A1571D896}" dt="2017-11-21T20:33:23.224" v="804" actId="1076"/>
          <ac:graphicFrameMkLst>
            <pc:docMk/>
            <pc:sldMk cId="3677251218" sldId="301"/>
            <ac:graphicFrameMk id="15" creationId="{00000000-0000-0000-0000-000000000000}"/>
          </ac:graphicFrameMkLst>
        </pc:graphicFrameChg>
      </pc:sldChg>
      <pc:sldChg chg="addSp delSp modSp add">
        <pc:chgData name="isabel cumplido hernandez" userId="b655de58868523a2" providerId="LiveId" clId="{15D9B063-6D1D-40A9-BCD7-C39A1571D896}" dt="2017-11-21T21:03:59.466" v="2130" actId="20577"/>
        <pc:sldMkLst>
          <pc:docMk/>
          <pc:sldMk cId="3581819522" sldId="302"/>
        </pc:sldMkLst>
        <pc:spChg chg="mod">
          <ac:chgData name="isabel cumplido hernandez" userId="b655de58868523a2" providerId="LiveId" clId="{15D9B063-6D1D-40A9-BCD7-C39A1571D896}" dt="2017-11-21T20:52:20.248" v="1105" actId="1076"/>
          <ac:spMkLst>
            <pc:docMk/>
            <pc:sldMk cId="3581819522" sldId="302"/>
            <ac:spMk id="4" creationId="{00000000-0000-0000-0000-000000000000}"/>
          </ac:spMkLst>
        </pc:spChg>
        <pc:spChg chg="add del mod">
          <ac:chgData name="isabel cumplido hernandez" userId="b655de58868523a2" providerId="LiveId" clId="{15D9B063-6D1D-40A9-BCD7-C39A1571D896}" dt="2017-11-21T20:59:27.691" v="1786" actId="255"/>
          <ac:spMkLst>
            <pc:docMk/>
            <pc:sldMk cId="3581819522" sldId="302"/>
            <ac:spMk id="19" creationId="{00000000-0000-0000-0000-000000000000}"/>
          </ac:spMkLst>
        </pc:spChg>
        <pc:spChg chg="add del">
          <ac:chgData name="isabel cumplido hernandez" userId="b655de58868523a2" providerId="LiveId" clId="{15D9B063-6D1D-40A9-BCD7-C39A1571D896}" dt="2017-11-21T20:43:30.979" v="864" actId="478"/>
          <ac:spMkLst>
            <pc:docMk/>
            <pc:sldMk cId="3581819522" sldId="302"/>
            <ac:spMk id="22" creationId="{00000000-0000-0000-0000-000000000000}"/>
          </ac:spMkLst>
        </pc:spChg>
        <pc:spChg chg="add del">
          <ac:chgData name="isabel cumplido hernandez" userId="b655de58868523a2" providerId="LiveId" clId="{15D9B063-6D1D-40A9-BCD7-C39A1571D896}" dt="2017-11-21T20:44:49.275" v="904" actId="478"/>
          <ac:spMkLst>
            <pc:docMk/>
            <pc:sldMk cId="3581819522" sldId="302"/>
            <ac:spMk id="23" creationId="{00000000-0000-0000-0000-000000000000}"/>
          </ac:spMkLst>
        </pc:spChg>
        <pc:spChg chg="mod">
          <ac:chgData name="isabel cumplido hernandez" userId="b655de58868523a2" providerId="LiveId" clId="{15D9B063-6D1D-40A9-BCD7-C39A1571D896}" dt="2017-11-21T21:02:34.039" v="2118" actId="20577"/>
          <ac:spMkLst>
            <pc:docMk/>
            <pc:sldMk cId="3581819522" sldId="302"/>
            <ac:spMk id="24" creationId="{00000000-0000-0000-0000-000000000000}"/>
          </ac:spMkLst>
        </pc:spChg>
        <pc:spChg chg="mod">
          <ac:chgData name="isabel cumplido hernandez" userId="b655de58868523a2" providerId="LiveId" clId="{15D9B063-6D1D-40A9-BCD7-C39A1571D896}" dt="2017-11-21T21:02:36.543" v="2119" actId="1076"/>
          <ac:spMkLst>
            <pc:docMk/>
            <pc:sldMk cId="3581819522" sldId="302"/>
            <ac:spMk id="25" creationId="{00000000-0000-0000-0000-000000000000}"/>
          </ac:spMkLst>
        </pc:spChg>
        <pc:spChg chg="mod">
          <ac:chgData name="isabel cumplido hernandez" userId="b655de58868523a2" providerId="LiveId" clId="{15D9B063-6D1D-40A9-BCD7-C39A1571D896}" dt="2017-11-21T21:00:40.677" v="1919" actId="20577"/>
          <ac:spMkLst>
            <pc:docMk/>
            <pc:sldMk cId="3581819522" sldId="302"/>
            <ac:spMk id="38" creationId="{00000000-0000-0000-0000-000000000000}"/>
          </ac:spMkLst>
        </pc:spChg>
        <pc:spChg chg="mod">
          <ac:chgData name="isabel cumplido hernandez" userId="b655de58868523a2" providerId="LiveId" clId="{15D9B063-6D1D-40A9-BCD7-C39A1571D896}" dt="2017-11-21T20:45:45.674" v="924" actId="14100"/>
          <ac:spMkLst>
            <pc:docMk/>
            <pc:sldMk cId="3581819522" sldId="302"/>
            <ac:spMk id="44" creationId="{00000000-0000-0000-0000-000000000000}"/>
          </ac:spMkLst>
        </pc:spChg>
        <pc:spChg chg="mod">
          <ac:chgData name="isabel cumplido hernandez" userId="b655de58868523a2" providerId="LiveId" clId="{15D9B063-6D1D-40A9-BCD7-C39A1571D896}" dt="2017-11-21T20:52:26.959" v="1107" actId="14100"/>
          <ac:spMkLst>
            <pc:docMk/>
            <pc:sldMk cId="3581819522" sldId="302"/>
            <ac:spMk id="45" creationId="{00000000-0000-0000-0000-000000000000}"/>
          </ac:spMkLst>
        </pc:spChg>
        <pc:spChg chg="mod">
          <ac:chgData name="isabel cumplido hernandez" userId="b655de58868523a2" providerId="LiveId" clId="{15D9B063-6D1D-40A9-BCD7-C39A1571D896}" dt="2017-11-21T20:50:36.946" v="1088" actId="1076"/>
          <ac:spMkLst>
            <pc:docMk/>
            <pc:sldMk cId="3581819522" sldId="302"/>
            <ac:spMk id="48" creationId="{00000000-0000-0000-0000-000000000000}"/>
          </ac:spMkLst>
        </pc:spChg>
        <pc:spChg chg="mod">
          <ac:chgData name="isabel cumplido hernandez" userId="b655de58868523a2" providerId="LiveId" clId="{15D9B063-6D1D-40A9-BCD7-C39A1571D896}" dt="2017-11-21T20:52:56.660" v="1113" actId="1076"/>
          <ac:spMkLst>
            <pc:docMk/>
            <pc:sldMk cId="3581819522" sldId="302"/>
            <ac:spMk id="49" creationId="{00000000-0000-0000-0000-000000000000}"/>
          </ac:spMkLst>
        </pc:spChg>
        <pc:spChg chg="mod">
          <ac:chgData name="isabel cumplido hernandez" userId="b655de58868523a2" providerId="LiveId" clId="{15D9B063-6D1D-40A9-BCD7-C39A1571D896}" dt="2017-11-21T20:51:27.209" v="1102" actId="1076"/>
          <ac:spMkLst>
            <pc:docMk/>
            <pc:sldMk cId="3581819522" sldId="302"/>
            <ac:spMk id="52" creationId="{00000000-0000-0000-0000-000000000000}"/>
          </ac:spMkLst>
        </pc:spChg>
        <pc:spChg chg="mod">
          <ac:chgData name="isabel cumplido hernandez" userId="b655de58868523a2" providerId="LiveId" clId="{15D9B063-6D1D-40A9-BCD7-C39A1571D896}" dt="2017-11-21T20:51:25.018" v="1101" actId="1076"/>
          <ac:spMkLst>
            <pc:docMk/>
            <pc:sldMk cId="3581819522" sldId="302"/>
            <ac:spMk id="53" creationId="{00000000-0000-0000-0000-000000000000}"/>
          </ac:spMkLst>
        </pc:spChg>
        <pc:spChg chg="mod">
          <ac:chgData name="isabel cumplido hernandez" userId="b655de58868523a2" providerId="LiveId" clId="{15D9B063-6D1D-40A9-BCD7-C39A1571D896}" dt="2017-11-21T20:53:52.264" v="1126" actId="1076"/>
          <ac:spMkLst>
            <pc:docMk/>
            <pc:sldMk cId="3581819522" sldId="302"/>
            <ac:spMk id="54" creationId="{00000000-0000-0000-0000-000000000000}"/>
          </ac:spMkLst>
        </pc:spChg>
        <pc:spChg chg="mod">
          <ac:chgData name="isabel cumplido hernandez" userId="b655de58868523a2" providerId="LiveId" clId="{15D9B063-6D1D-40A9-BCD7-C39A1571D896}" dt="2017-11-21T20:54:19.741" v="1130" actId="1076"/>
          <ac:spMkLst>
            <pc:docMk/>
            <pc:sldMk cId="3581819522" sldId="302"/>
            <ac:spMk id="58" creationId="{00000000-0000-0000-0000-000000000000}"/>
          </ac:spMkLst>
        </pc:spChg>
        <pc:spChg chg="mod">
          <ac:chgData name="isabel cumplido hernandez" userId="b655de58868523a2" providerId="LiveId" clId="{15D9B063-6D1D-40A9-BCD7-C39A1571D896}" dt="2017-11-21T20:53:43.936" v="1125" actId="14100"/>
          <ac:spMkLst>
            <pc:docMk/>
            <pc:sldMk cId="3581819522" sldId="302"/>
            <ac:spMk id="63" creationId="{00000000-0000-0000-0000-000000000000}"/>
          </ac:spMkLst>
        </pc:spChg>
        <pc:spChg chg="add del mod">
          <ac:chgData name="isabel cumplido hernandez" userId="b655de58868523a2" providerId="LiveId" clId="{15D9B063-6D1D-40A9-BCD7-C39A1571D896}" dt="2017-11-21T20:48:44.806" v="950" actId="14100"/>
          <ac:spMkLst>
            <pc:docMk/>
            <pc:sldMk cId="3581819522" sldId="302"/>
            <ac:spMk id="70" creationId="{9591F12A-C14A-481E-AF4C-EDC9E8571A91}"/>
          </ac:spMkLst>
        </pc:spChg>
        <pc:spChg chg="add del mod">
          <ac:chgData name="isabel cumplido hernandez" userId="b655de58868523a2" providerId="LiveId" clId="{15D9B063-6D1D-40A9-BCD7-C39A1571D896}" dt="2017-11-21T21:03:59.466" v="2130" actId="20577"/>
          <ac:spMkLst>
            <pc:docMk/>
            <pc:sldMk cId="3581819522" sldId="302"/>
            <ac:spMk id="71" creationId="{D16D407D-5C37-484D-9D63-BC86BFEFD019}"/>
          </ac:spMkLst>
        </pc:spChg>
        <pc:spChg chg="add del mod">
          <ac:chgData name="isabel cumplido hernandez" userId="b655de58868523a2" providerId="LiveId" clId="{15D9B063-6D1D-40A9-BCD7-C39A1571D896}" dt="2017-11-21T20:44:45.418" v="886" actId="20577"/>
          <ac:spMkLst>
            <pc:docMk/>
            <pc:sldMk cId="3581819522" sldId="302"/>
            <ac:spMk id="72" creationId="{E4178B23-16B7-4C52-A7D4-7725382977C2}"/>
          </ac:spMkLst>
        </pc:spChg>
        <pc:spChg chg="mod">
          <ac:chgData name="isabel cumplido hernandez" userId="b655de58868523a2" providerId="LiveId" clId="{15D9B063-6D1D-40A9-BCD7-C39A1571D896}" dt="2017-11-21T20:53:31.098" v="1121" actId="20577"/>
          <ac:spMkLst>
            <pc:docMk/>
            <pc:sldMk cId="3581819522" sldId="302"/>
            <ac:spMk id="75" creationId="{2D3D4181-B3FB-4646-A6CC-F6172F43FADF}"/>
          </ac:spMkLst>
        </pc:spChg>
        <pc:grpChg chg="mod">
          <ac:chgData name="isabel cumplido hernandez" userId="b655de58868523a2" providerId="LiveId" clId="{15D9B063-6D1D-40A9-BCD7-C39A1571D896}" dt="2017-11-21T21:02:46.271" v="2122" actId="1076"/>
          <ac:grpSpMkLst>
            <pc:docMk/>
            <pc:sldMk cId="3581819522" sldId="302"/>
            <ac:grpSpMk id="39" creationId="{00000000-0000-0000-0000-000000000000}"/>
          </ac:grpSpMkLst>
        </pc:grpChg>
        <pc:grpChg chg="mod">
          <ac:chgData name="isabel cumplido hernandez" userId="b655de58868523a2" providerId="LiveId" clId="{15D9B063-6D1D-40A9-BCD7-C39A1571D896}" dt="2017-11-21T20:50:56.501" v="1093" actId="1076"/>
          <ac:grpSpMkLst>
            <pc:docMk/>
            <pc:sldMk cId="3581819522" sldId="302"/>
            <ac:grpSpMk id="42" creationId="{00000000-0000-0000-0000-000000000000}"/>
          </ac:grpSpMkLst>
        </pc:grpChg>
        <pc:grpChg chg="mod">
          <ac:chgData name="isabel cumplido hernandez" userId="b655de58868523a2" providerId="LiveId" clId="{15D9B063-6D1D-40A9-BCD7-C39A1571D896}" dt="2017-11-21T20:52:32.024" v="1108" actId="1076"/>
          <ac:grpSpMkLst>
            <pc:docMk/>
            <pc:sldMk cId="3581819522" sldId="302"/>
            <ac:grpSpMk id="46" creationId="{00000000-0000-0000-0000-000000000000}"/>
          </ac:grpSpMkLst>
        </pc:grpChg>
        <pc:grpChg chg="mod">
          <ac:chgData name="isabel cumplido hernandez" userId="b655de58868523a2" providerId="LiveId" clId="{15D9B063-6D1D-40A9-BCD7-C39A1571D896}" dt="2017-11-21T20:53:04.512" v="1115" actId="1076"/>
          <ac:grpSpMkLst>
            <pc:docMk/>
            <pc:sldMk cId="3581819522" sldId="302"/>
            <ac:grpSpMk id="51" creationId="{00000000-0000-0000-0000-000000000000}"/>
          </ac:grpSpMkLst>
        </pc:grpChg>
        <pc:grpChg chg="del mod">
          <ac:chgData name="isabel cumplido hernandez" userId="b655de58868523a2" providerId="LiveId" clId="{15D9B063-6D1D-40A9-BCD7-C39A1571D896}" dt="2017-11-21T20:47:06.379" v="944" actId="478"/>
          <ac:grpSpMkLst>
            <pc:docMk/>
            <pc:sldMk cId="3581819522" sldId="302"/>
            <ac:grpSpMk id="55" creationId="{00000000-0000-0000-0000-000000000000}"/>
          </ac:grpSpMkLst>
        </pc:grpChg>
        <pc:grpChg chg="mod">
          <ac:chgData name="isabel cumplido hernandez" userId="b655de58868523a2" providerId="LiveId" clId="{15D9B063-6D1D-40A9-BCD7-C39A1571D896}" dt="2017-11-21T20:54:23.254" v="1131" actId="1076"/>
          <ac:grpSpMkLst>
            <pc:docMk/>
            <pc:sldMk cId="3581819522" sldId="302"/>
            <ac:grpSpMk id="60" creationId="{00000000-0000-0000-0000-000000000000}"/>
          </ac:grpSpMkLst>
        </pc:grpChg>
        <pc:grpChg chg="mod">
          <ac:chgData name="isabel cumplido hernandez" userId="b655de58868523a2" providerId="LiveId" clId="{15D9B063-6D1D-40A9-BCD7-C39A1571D896}" dt="2017-11-21T20:53:56.924" v="1127" actId="1076"/>
          <ac:grpSpMkLst>
            <pc:docMk/>
            <pc:sldMk cId="3581819522" sldId="302"/>
            <ac:grpSpMk id="64" creationId="{00000000-0000-0000-0000-000000000000}"/>
          </ac:grpSpMkLst>
        </pc:grpChg>
        <pc:grpChg chg="add mod">
          <ac:chgData name="isabel cumplido hernandez" userId="b655de58868523a2" providerId="LiveId" clId="{15D9B063-6D1D-40A9-BCD7-C39A1571D896}" dt="2017-11-21T20:53:34.911" v="1122" actId="1076"/>
          <ac:grpSpMkLst>
            <pc:docMk/>
            <pc:sldMk cId="3581819522" sldId="302"/>
            <ac:grpSpMk id="73" creationId="{CE68294D-B560-479B-BDF2-9EDD93FC8CF4}"/>
          </ac:grpSpMkLst>
        </pc:grpChg>
        <pc:picChg chg="del">
          <ac:chgData name="isabel cumplido hernandez" userId="b655de58868523a2" providerId="LiveId" clId="{15D9B063-6D1D-40A9-BCD7-C39A1571D896}" dt="2017-11-21T20:35:33.711" v="812" actId="478"/>
          <ac:picMkLst>
            <pc:docMk/>
            <pc:sldMk cId="3581819522" sldId="302"/>
            <ac:picMk id="3" creationId="{00000000-0000-0000-0000-000000000000}"/>
          </ac:picMkLst>
        </pc:picChg>
        <pc:picChg chg="add del mod ord">
          <ac:chgData name="isabel cumplido hernandez" userId="b655de58868523a2" providerId="LiveId" clId="{15D9B063-6D1D-40A9-BCD7-C39A1571D896}" dt="2017-11-21T20:37:19.960" v="817" actId="478"/>
          <ac:picMkLst>
            <pc:docMk/>
            <pc:sldMk cId="3581819522" sldId="302"/>
            <ac:picMk id="15" creationId="{BC4F50F9-AD21-4568-B260-91C0388AF6C8}"/>
          </ac:picMkLst>
        </pc:picChg>
        <pc:picChg chg="add del mod ord">
          <ac:chgData name="isabel cumplido hernandez" userId="b655de58868523a2" providerId="LiveId" clId="{15D9B063-6D1D-40A9-BCD7-C39A1571D896}" dt="2017-11-21T20:38:43.980" v="829" actId="478"/>
          <ac:picMkLst>
            <pc:docMk/>
            <pc:sldMk cId="3581819522" sldId="302"/>
            <ac:picMk id="17" creationId="{1FE44067-421E-4653-824F-E8B3796791C3}"/>
          </ac:picMkLst>
        </pc:picChg>
        <pc:picChg chg="mod">
          <ac:chgData name="isabel cumplido hernandez" userId="b655de58868523a2" providerId="LiveId" clId="{15D9B063-6D1D-40A9-BCD7-C39A1571D896}" dt="2017-11-21T20:59:32.952" v="1788" actId="1076"/>
          <ac:picMkLst>
            <pc:docMk/>
            <pc:sldMk cId="3581819522" sldId="302"/>
            <ac:picMk id="30" creationId="{00000000-0000-0000-0000-000000000000}"/>
          </ac:picMkLst>
        </pc:picChg>
        <pc:picChg chg="add del mod">
          <ac:chgData name="isabel cumplido hernandez" userId="b655de58868523a2" providerId="LiveId" clId="{15D9B063-6D1D-40A9-BCD7-C39A1571D896}" dt="2017-11-21T20:39:08.802" v="831" actId="478"/>
          <ac:picMkLst>
            <pc:docMk/>
            <pc:sldMk cId="3581819522" sldId="302"/>
            <ac:picMk id="50" creationId="{5A2160BC-D206-4EC7-B544-A7C36DB1ECC9}"/>
          </ac:picMkLst>
        </pc:picChg>
        <pc:picChg chg="add del mod ord">
          <ac:chgData name="isabel cumplido hernandez" userId="b655de58868523a2" providerId="LiveId" clId="{15D9B063-6D1D-40A9-BCD7-C39A1571D896}" dt="2017-11-21T20:40:33.204" v="842" actId="20577"/>
          <ac:picMkLst>
            <pc:docMk/>
            <pc:sldMk cId="3581819522" sldId="302"/>
            <ac:picMk id="68" creationId="{6D51275C-8B02-4C9A-8F0F-29362A18BE4F}"/>
          </ac:picMkLst>
        </pc:picChg>
        <pc:picChg chg="add mod ord">
          <ac:chgData name="isabel cumplido hernandez" userId="b655de58868523a2" providerId="LiveId" clId="{15D9B063-6D1D-40A9-BCD7-C39A1571D896}" dt="2017-11-21T20:54:09.534" v="1129" actId="1076"/>
          <ac:picMkLst>
            <pc:docMk/>
            <pc:sldMk cId="3581819522" sldId="302"/>
            <ac:picMk id="69" creationId="{78DA85CD-05DA-4C0C-93FF-83A0FFA6618C}"/>
          </ac:picMkLst>
        </pc:picChg>
      </pc:sldChg>
    </pc:docChg>
  </pc:docChgLst>
  <pc:docChgLst>
    <pc:chgData name="isabel cumplido hernandez" userId="b655de58868523a2" providerId="LiveId" clId="{F6AF1A5B-09CF-473C-B2E9-3B51E1FCE9CC}"/>
    <pc:docChg chg="undo redo custSel addSld delSld modSld">
      <pc:chgData name="isabel cumplido hernandez" userId="b655de58868523a2" providerId="LiveId" clId="{F6AF1A5B-09CF-473C-B2E9-3B51E1FCE9CC}" dt="2018-02-14T18:56:59.773" v="14294" actId="20577"/>
      <pc:docMkLst>
        <pc:docMk/>
      </pc:docMkLst>
      <pc:sldChg chg="modSp">
        <pc:chgData name="isabel cumplido hernandez" userId="b655de58868523a2" providerId="LiveId" clId="{F6AF1A5B-09CF-473C-B2E9-3B51E1FCE9CC}" dt="2018-01-31T17:51:58.121" v="57" actId="2711"/>
        <pc:sldMkLst>
          <pc:docMk/>
          <pc:sldMk cId="180133761" sldId="264"/>
        </pc:sldMkLst>
        <pc:spChg chg="mod">
          <ac:chgData name="isabel cumplido hernandez" userId="b655de58868523a2" providerId="LiveId" clId="{F6AF1A5B-09CF-473C-B2E9-3B51E1FCE9CC}" dt="2018-01-31T17:51:51.210" v="56" actId="2711"/>
          <ac:spMkLst>
            <pc:docMk/>
            <pc:sldMk cId="180133761" sldId="264"/>
            <ac:spMk id="20" creationId="{A067CA26-984A-4315-8FFD-2EA40E2F9EBB}"/>
          </ac:spMkLst>
        </pc:spChg>
        <pc:spChg chg="mod">
          <ac:chgData name="isabel cumplido hernandez" userId="b655de58868523a2" providerId="LiveId" clId="{F6AF1A5B-09CF-473C-B2E9-3B51E1FCE9CC}" dt="2018-01-31T17:51:58.121" v="57" actId="2711"/>
          <ac:spMkLst>
            <pc:docMk/>
            <pc:sldMk cId="180133761" sldId="264"/>
            <ac:spMk id="21" creationId="{425BE150-FB78-4754-BCE6-D95A235577F5}"/>
          </ac:spMkLst>
        </pc:spChg>
        <pc:spChg chg="mod">
          <ac:chgData name="isabel cumplido hernandez" userId="b655de58868523a2" providerId="LiveId" clId="{F6AF1A5B-09CF-473C-B2E9-3B51E1FCE9CC}" dt="2018-01-31T17:51:58.121" v="57" actId="2711"/>
          <ac:spMkLst>
            <pc:docMk/>
            <pc:sldMk cId="180133761" sldId="264"/>
            <ac:spMk id="22" creationId="{F99342E1-4187-44D6-8B19-FD254BB02188}"/>
          </ac:spMkLst>
        </pc:spChg>
        <pc:spChg chg="mod">
          <ac:chgData name="isabel cumplido hernandez" userId="b655de58868523a2" providerId="LiveId" clId="{F6AF1A5B-09CF-473C-B2E9-3B51E1FCE9CC}" dt="2018-01-31T17:51:58.121" v="57" actId="2711"/>
          <ac:spMkLst>
            <pc:docMk/>
            <pc:sldMk cId="180133761" sldId="264"/>
            <ac:spMk id="23" creationId="{1FE754E6-3607-495B-B296-DE9CF2EC180C}"/>
          </ac:spMkLst>
        </pc:spChg>
      </pc:sldChg>
      <pc:sldChg chg="modSp">
        <pc:chgData name="isabel cumplido hernandez" userId="b655de58868523a2" providerId="LiveId" clId="{F6AF1A5B-09CF-473C-B2E9-3B51E1FCE9CC}" dt="2018-02-14T18:05:18.008" v="14204" actId="20577"/>
        <pc:sldMkLst>
          <pc:docMk/>
          <pc:sldMk cId="1101083874" sldId="285"/>
        </pc:sldMkLst>
        <pc:spChg chg="mod">
          <ac:chgData name="isabel cumplido hernandez" userId="b655de58868523a2" providerId="LiveId" clId="{F6AF1A5B-09CF-473C-B2E9-3B51E1FCE9CC}" dt="2018-02-14T18:05:18.008" v="14204" actId="20577"/>
          <ac:spMkLst>
            <pc:docMk/>
            <pc:sldMk cId="1101083874" sldId="285"/>
            <ac:spMk id="19" creationId="{00000000-0000-0000-0000-000000000000}"/>
          </ac:spMkLst>
        </pc:spChg>
      </pc:sldChg>
      <pc:sldChg chg="modSp">
        <pc:chgData name="isabel cumplido hernandez" userId="b655de58868523a2" providerId="LiveId" clId="{F6AF1A5B-09CF-473C-B2E9-3B51E1FCE9CC}" dt="2018-02-14T18:05:40.094" v="14205" actId="20577"/>
        <pc:sldMkLst>
          <pc:docMk/>
          <pc:sldMk cId="622948244" sldId="286"/>
        </pc:sldMkLst>
        <pc:spChg chg="mod">
          <ac:chgData name="isabel cumplido hernandez" userId="b655de58868523a2" providerId="LiveId" clId="{F6AF1A5B-09CF-473C-B2E9-3B51E1FCE9CC}" dt="2018-02-14T18:05:40.094" v="14205" actId="20577"/>
          <ac:spMkLst>
            <pc:docMk/>
            <pc:sldMk cId="622948244" sldId="286"/>
            <ac:spMk id="15" creationId="{00000000-0000-0000-0000-000000000000}"/>
          </ac:spMkLst>
        </pc:spChg>
      </pc:sldChg>
      <pc:sldChg chg="modSp">
        <pc:chgData name="isabel cumplido hernandez" userId="b655de58868523a2" providerId="LiveId" clId="{F6AF1A5B-09CF-473C-B2E9-3B51E1FCE9CC}" dt="2018-02-14T18:07:29.292" v="14206" actId="20577"/>
        <pc:sldMkLst>
          <pc:docMk/>
          <pc:sldMk cId="1899627408" sldId="288"/>
        </pc:sldMkLst>
        <pc:spChg chg="mod">
          <ac:chgData name="isabel cumplido hernandez" userId="b655de58868523a2" providerId="LiveId" clId="{F6AF1A5B-09CF-473C-B2E9-3B51E1FCE9CC}" dt="2018-02-14T18:07:29.292" v="14206" actId="20577"/>
          <ac:spMkLst>
            <pc:docMk/>
            <pc:sldMk cId="1899627408" sldId="288"/>
            <ac:spMk id="15" creationId="{00000000-0000-0000-0000-000000000000}"/>
          </ac:spMkLst>
        </pc:spChg>
      </pc:sldChg>
      <pc:sldChg chg="modSp">
        <pc:chgData name="isabel cumplido hernandez" userId="b655de58868523a2" providerId="LiveId" clId="{F6AF1A5B-09CF-473C-B2E9-3B51E1FCE9CC}" dt="2018-02-14T18:08:48.909" v="14215" actId="20577"/>
        <pc:sldMkLst>
          <pc:docMk/>
          <pc:sldMk cId="1168686648" sldId="290"/>
        </pc:sldMkLst>
        <pc:spChg chg="mod">
          <ac:chgData name="isabel cumplido hernandez" userId="b655de58868523a2" providerId="LiveId" clId="{F6AF1A5B-09CF-473C-B2E9-3B51E1FCE9CC}" dt="2018-02-14T18:08:48.909" v="14215" actId="20577"/>
          <ac:spMkLst>
            <pc:docMk/>
            <pc:sldMk cId="1168686648" sldId="290"/>
            <ac:spMk id="21" creationId="{00000000-0000-0000-0000-000000000000}"/>
          </ac:spMkLst>
        </pc:spChg>
      </pc:sldChg>
      <pc:sldChg chg="addSp delSp modSp">
        <pc:chgData name="isabel cumplido hernandez" userId="b655de58868523a2" providerId="LiveId" clId="{F6AF1A5B-09CF-473C-B2E9-3B51E1FCE9CC}" dt="2018-01-31T18:23:44.730" v="249" actId="1076"/>
        <pc:sldMkLst>
          <pc:docMk/>
          <pc:sldMk cId="1113649237" sldId="291"/>
        </pc:sldMkLst>
        <pc:spChg chg="mod">
          <ac:chgData name="isabel cumplido hernandez" userId="b655de58868523a2" providerId="LiveId" clId="{F6AF1A5B-09CF-473C-B2E9-3B51E1FCE9CC}" dt="2018-01-31T18:23:44.730" v="249" actId="1076"/>
          <ac:spMkLst>
            <pc:docMk/>
            <pc:sldMk cId="1113649237" sldId="291"/>
            <ac:spMk id="25" creationId="{00000000-0000-0000-0000-000000000000}"/>
          </ac:spMkLst>
        </pc:spChg>
        <pc:spChg chg="mod">
          <ac:chgData name="isabel cumplido hernandez" userId="b655de58868523a2" providerId="LiveId" clId="{F6AF1A5B-09CF-473C-B2E9-3B51E1FCE9CC}" dt="2018-01-31T17:48:18.488" v="16" actId="14100"/>
          <ac:spMkLst>
            <pc:docMk/>
            <pc:sldMk cId="1113649237" sldId="291"/>
            <ac:spMk id="26" creationId="{00000000-0000-0000-0000-000000000000}"/>
          </ac:spMkLst>
        </pc:spChg>
        <pc:spChg chg="mod">
          <ac:chgData name="isabel cumplido hernandez" userId="b655de58868523a2" providerId="LiveId" clId="{F6AF1A5B-09CF-473C-B2E9-3B51E1FCE9CC}" dt="2018-01-31T17:48:31.800" v="17" actId="1076"/>
          <ac:spMkLst>
            <pc:docMk/>
            <pc:sldMk cId="1113649237" sldId="291"/>
            <ac:spMk id="27" creationId="{00000000-0000-0000-0000-000000000000}"/>
          </ac:spMkLst>
        </pc:spChg>
        <pc:spChg chg="mod">
          <ac:chgData name="isabel cumplido hernandez" userId="b655de58868523a2" providerId="LiveId" clId="{F6AF1A5B-09CF-473C-B2E9-3B51E1FCE9CC}" dt="2018-01-31T17:48:38.608" v="18" actId="1076"/>
          <ac:spMkLst>
            <pc:docMk/>
            <pc:sldMk cId="1113649237" sldId="291"/>
            <ac:spMk id="28" creationId="{00000000-0000-0000-0000-000000000000}"/>
          </ac:spMkLst>
        </pc:spChg>
        <pc:picChg chg="add mod ord">
          <ac:chgData name="isabel cumplido hernandez" userId="b655de58868523a2" providerId="LiveId" clId="{F6AF1A5B-09CF-473C-B2E9-3B51E1FCE9CC}" dt="2018-01-31T17:47:58.791" v="13" actId="167"/>
          <ac:picMkLst>
            <pc:docMk/>
            <pc:sldMk cId="1113649237" sldId="291"/>
            <ac:picMk id="2" creationId="{0BCC4241-6D6B-44A3-A9A0-712C6ECF96A7}"/>
          </ac:picMkLst>
        </pc:picChg>
        <pc:picChg chg="del mod">
          <ac:chgData name="isabel cumplido hernandez" userId="b655de58868523a2" providerId="LiveId" clId="{F6AF1A5B-09CF-473C-B2E9-3B51E1FCE9CC}" dt="2018-01-31T17:47:14.927" v="2" actId="478"/>
          <ac:picMkLst>
            <pc:docMk/>
            <pc:sldMk cId="1113649237" sldId="291"/>
            <ac:picMk id="3" creationId="{00000000-0000-0000-0000-000000000000}"/>
          </ac:picMkLst>
        </pc:picChg>
      </pc:sldChg>
      <pc:sldChg chg="addSp delSp modSp">
        <pc:chgData name="isabel cumplido hernandez" userId="b655de58868523a2" providerId="LiveId" clId="{F6AF1A5B-09CF-473C-B2E9-3B51E1FCE9CC}" dt="2018-01-31T19:13:54.356" v="1437" actId="1076"/>
        <pc:sldMkLst>
          <pc:docMk/>
          <pc:sldMk cId="1693116154" sldId="292"/>
        </pc:sldMkLst>
        <pc:spChg chg="mod">
          <ac:chgData name="isabel cumplido hernandez" userId="b655de58868523a2" providerId="LiveId" clId="{F6AF1A5B-09CF-473C-B2E9-3B51E1FCE9CC}" dt="2018-01-31T18:40:08.757" v="356" actId="20577"/>
          <ac:spMkLst>
            <pc:docMk/>
            <pc:sldMk cId="1693116154" sldId="292"/>
            <ac:spMk id="17" creationId="{00000000-0000-0000-0000-000000000000}"/>
          </ac:spMkLst>
        </pc:spChg>
        <pc:spChg chg="mod">
          <ac:chgData name="isabel cumplido hernandez" userId="b655de58868523a2" providerId="LiveId" clId="{F6AF1A5B-09CF-473C-B2E9-3B51E1FCE9CC}" dt="2018-01-31T18:51:57.814" v="662" actId="20577"/>
          <ac:spMkLst>
            <pc:docMk/>
            <pc:sldMk cId="1693116154" sldId="292"/>
            <ac:spMk id="18" creationId="{00000000-0000-0000-0000-000000000000}"/>
          </ac:spMkLst>
        </pc:spChg>
        <pc:spChg chg="mod">
          <ac:chgData name="isabel cumplido hernandez" userId="b655de58868523a2" providerId="LiveId" clId="{F6AF1A5B-09CF-473C-B2E9-3B51E1FCE9CC}" dt="2018-01-31T19:13:50.753" v="1436" actId="20577"/>
          <ac:spMkLst>
            <pc:docMk/>
            <pc:sldMk cId="1693116154" sldId="292"/>
            <ac:spMk id="19" creationId="{00000000-0000-0000-0000-000000000000}"/>
          </ac:spMkLst>
        </pc:spChg>
        <pc:spChg chg="mod">
          <ac:chgData name="isabel cumplido hernandez" userId="b655de58868523a2" providerId="LiveId" clId="{F6AF1A5B-09CF-473C-B2E9-3B51E1FCE9CC}" dt="2018-01-31T18:39:12.443" v="260" actId="1076"/>
          <ac:spMkLst>
            <pc:docMk/>
            <pc:sldMk cId="1693116154" sldId="292"/>
            <ac:spMk id="29" creationId="{00000000-0000-0000-0000-000000000000}"/>
          </ac:spMkLst>
        </pc:spChg>
        <pc:spChg chg="mod">
          <ac:chgData name="isabel cumplido hernandez" userId="b655de58868523a2" providerId="LiveId" clId="{F6AF1A5B-09CF-473C-B2E9-3B51E1FCE9CC}" dt="2018-01-31T18:39:19.851" v="261" actId="1076"/>
          <ac:spMkLst>
            <pc:docMk/>
            <pc:sldMk cId="1693116154" sldId="292"/>
            <ac:spMk id="30" creationId="{00000000-0000-0000-0000-000000000000}"/>
          </ac:spMkLst>
        </pc:spChg>
        <pc:grpChg chg="mod">
          <ac:chgData name="isabel cumplido hernandez" userId="b655de58868523a2" providerId="LiveId" clId="{F6AF1A5B-09CF-473C-B2E9-3B51E1FCE9CC}" dt="2018-01-31T19:13:54.356" v="1437" actId="1076"/>
          <ac:grpSpMkLst>
            <pc:docMk/>
            <pc:sldMk cId="1693116154" sldId="292"/>
            <ac:grpSpMk id="3" creationId="{00000000-0000-0000-0000-000000000000}"/>
          </ac:grpSpMkLst>
        </pc:grpChg>
        <pc:grpChg chg="mod">
          <ac:chgData name="isabel cumplido hernandez" userId="b655de58868523a2" providerId="LiveId" clId="{F6AF1A5B-09CF-473C-B2E9-3B51E1FCE9CC}" dt="2018-01-31T18:39:12.443" v="260" actId="1076"/>
          <ac:grpSpMkLst>
            <pc:docMk/>
            <pc:sldMk cId="1693116154" sldId="292"/>
            <ac:grpSpMk id="23" creationId="{00000000-0000-0000-0000-000000000000}"/>
          </ac:grpSpMkLst>
        </pc:grpChg>
        <pc:grpChg chg="mod">
          <ac:chgData name="isabel cumplido hernandez" userId="b655de58868523a2" providerId="LiveId" clId="{F6AF1A5B-09CF-473C-B2E9-3B51E1FCE9CC}" dt="2018-01-31T18:39:19.851" v="261" actId="1076"/>
          <ac:grpSpMkLst>
            <pc:docMk/>
            <pc:sldMk cId="1693116154" sldId="292"/>
            <ac:grpSpMk id="26" creationId="{00000000-0000-0000-0000-000000000000}"/>
          </ac:grpSpMkLst>
        </pc:grpChg>
        <pc:picChg chg="add mod ord">
          <ac:chgData name="isabel cumplido hernandez" userId="b655de58868523a2" providerId="LiveId" clId="{F6AF1A5B-09CF-473C-B2E9-3B51E1FCE9CC}" dt="2018-01-31T18:39:02.002" v="259" actId="167"/>
          <ac:picMkLst>
            <pc:docMk/>
            <pc:sldMk cId="1693116154" sldId="292"/>
            <ac:picMk id="2" creationId="{25DBADCE-FDD1-45BB-BEB0-C505E3180C8A}"/>
          </ac:picMkLst>
        </pc:picChg>
        <pc:picChg chg="del">
          <ac:chgData name="isabel cumplido hernandez" userId="b655de58868523a2" providerId="LiveId" clId="{F6AF1A5B-09CF-473C-B2E9-3B51E1FCE9CC}" dt="2018-01-31T18:37:41.271" v="254" actId="478"/>
          <ac:picMkLst>
            <pc:docMk/>
            <pc:sldMk cId="1693116154" sldId="292"/>
            <ac:picMk id="4" creationId="{00000000-0000-0000-0000-000000000000}"/>
          </ac:picMkLst>
        </pc:picChg>
      </pc:sldChg>
      <pc:sldChg chg="addSp delSp modSp">
        <pc:chgData name="isabel cumplido hernandez" userId="b655de58868523a2" providerId="LiveId" clId="{F6AF1A5B-09CF-473C-B2E9-3B51E1FCE9CC}" dt="2018-01-31T20:02:17.207" v="1552" actId="20577"/>
        <pc:sldMkLst>
          <pc:docMk/>
          <pc:sldMk cId="942285143" sldId="293"/>
        </pc:sldMkLst>
        <pc:spChg chg="mod">
          <ac:chgData name="isabel cumplido hernandez" userId="b655de58868523a2" providerId="LiveId" clId="{F6AF1A5B-09CF-473C-B2E9-3B51E1FCE9CC}" dt="2018-01-31T20:02:17.207" v="1552" actId="20577"/>
          <ac:spMkLst>
            <pc:docMk/>
            <pc:sldMk cId="942285143" sldId="293"/>
            <ac:spMk id="16" creationId="{00000000-0000-0000-0000-000000000000}"/>
          </ac:spMkLst>
        </pc:spChg>
        <pc:spChg chg="mod">
          <ac:chgData name="isabel cumplido hernandez" userId="b655de58868523a2" providerId="LiveId" clId="{F6AF1A5B-09CF-473C-B2E9-3B51E1FCE9CC}" dt="2018-01-31T19:32:00.118" v="1466" actId="14100"/>
          <ac:spMkLst>
            <pc:docMk/>
            <pc:sldMk cId="942285143" sldId="293"/>
            <ac:spMk id="24" creationId="{00000000-0000-0000-0000-000000000000}"/>
          </ac:spMkLst>
        </pc:spChg>
        <pc:spChg chg="mod">
          <ac:chgData name="isabel cumplido hernandez" userId="b655de58868523a2" providerId="LiveId" clId="{F6AF1A5B-09CF-473C-B2E9-3B51E1FCE9CC}" dt="2018-01-31T19:33:22.288" v="1491" actId="1076"/>
          <ac:spMkLst>
            <pc:docMk/>
            <pc:sldMk cId="942285143" sldId="293"/>
            <ac:spMk id="25" creationId="{00000000-0000-0000-0000-000000000000}"/>
          </ac:spMkLst>
        </pc:spChg>
        <pc:grpChg chg="mod">
          <ac:chgData name="isabel cumplido hernandez" userId="b655de58868523a2" providerId="LiveId" clId="{F6AF1A5B-09CF-473C-B2E9-3B51E1FCE9CC}" dt="2018-01-31T19:32:10.109" v="1469" actId="1076"/>
          <ac:grpSpMkLst>
            <pc:docMk/>
            <pc:sldMk cId="942285143" sldId="293"/>
            <ac:grpSpMk id="21" creationId="{00000000-0000-0000-0000-000000000000}"/>
          </ac:grpSpMkLst>
        </pc:grpChg>
        <pc:picChg chg="add mod ord">
          <ac:chgData name="isabel cumplido hernandez" userId="b655de58868523a2" providerId="LiveId" clId="{F6AF1A5B-09CF-473C-B2E9-3B51E1FCE9CC}" dt="2018-01-31T19:31:39.042" v="1464" actId="167"/>
          <ac:picMkLst>
            <pc:docMk/>
            <pc:sldMk cId="942285143" sldId="293"/>
            <ac:picMk id="2" creationId="{23FE6AD4-935A-4B3B-898D-E861295DC8E8}"/>
          </ac:picMkLst>
        </pc:picChg>
        <pc:picChg chg="del">
          <ac:chgData name="isabel cumplido hernandez" userId="b655de58868523a2" providerId="LiveId" clId="{F6AF1A5B-09CF-473C-B2E9-3B51E1FCE9CC}" dt="2018-01-31T19:30:52.017" v="1438" actId="478"/>
          <ac:picMkLst>
            <pc:docMk/>
            <pc:sldMk cId="942285143" sldId="293"/>
            <ac:picMk id="4" creationId="{00000000-0000-0000-0000-000000000000}"/>
          </ac:picMkLst>
        </pc:picChg>
      </pc:sldChg>
      <pc:sldChg chg="addSp delSp modSp">
        <pc:chgData name="isabel cumplido hernandez" userId="b655de58868523a2" providerId="LiveId" clId="{F6AF1A5B-09CF-473C-B2E9-3B51E1FCE9CC}" dt="2018-02-14T18:11:05.921" v="14218" actId="20577"/>
        <pc:sldMkLst>
          <pc:docMk/>
          <pc:sldMk cId="430201660" sldId="294"/>
        </pc:sldMkLst>
        <pc:spChg chg="mod">
          <ac:chgData name="isabel cumplido hernandez" userId="b655de58868523a2" providerId="LiveId" clId="{F6AF1A5B-09CF-473C-B2E9-3B51E1FCE9CC}" dt="2018-01-31T20:55:40.038" v="2128" actId="14100"/>
          <ac:spMkLst>
            <pc:docMk/>
            <pc:sldMk cId="430201660" sldId="294"/>
            <ac:spMk id="24" creationId="{00000000-0000-0000-0000-000000000000}"/>
          </ac:spMkLst>
        </pc:spChg>
        <pc:spChg chg="mod">
          <ac:chgData name="isabel cumplido hernandez" userId="b655de58868523a2" providerId="LiveId" clId="{F6AF1A5B-09CF-473C-B2E9-3B51E1FCE9CC}" dt="2018-01-31T20:08:55.159" v="1737" actId="20577"/>
          <ac:spMkLst>
            <pc:docMk/>
            <pc:sldMk cId="430201660" sldId="294"/>
            <ac:spMk id="26" creationId="{AA6AD674-CD60-4142-8227-247C13C2A36F}"/>
          </ac:spMkLst>
        </pc:spChg>
        <pc:spChg chg="mod">
          <ac:chgData name="isabel cumplido hernandez" userId="b655de58868523a2" providerId="LiveId" clId="{F6AF1A5B-09CF-473C-B2E9-3B51E1FCE9CC}" dt="2018-02-14T18:11:05.921" v="14218" actId="20577"/>
          <ac:spMkLst>
            <pc:docMk/>
            <pc:sldMk cId="430201660" sldId="294"/>
            <ac:spMk id="27" creationId="{BD7423C5-94A5-418B-8812-844BCB75D612}"/>
          </ac:spMkLst>
        </pc:spChg>
        <pc:grpChg chg="del">
          <ac:chgData name="isabel cumplido hernandez" userId="b655de58868523a2" providerId="LiveId" clId="{F6AF1A5B-09CF-473C-B2E9-3B51E1FCE9CC}" dt="2018-01-31T20:03:09.049" v="1553" actId="478"/>
          <ac:grpSpMkLst>
            <pc:docMk/>
            <pc:sldMk cId="430201660" sldId="294"/>
            <ac:grpSpMk id="4" creationId="{00000000-0000-0000-0000-000000000000}"/>
          </ac:grpSpMkLst>
        </pc:grpChg>
        <pc:grpChg chg="mod">
          <ac:chgData name="isabel cumplido hernandez" userId="b655de58868523a2" providerId="LiveId" clId="{F6AF1A5B-09CF-473C-B2E9-3B51E1FCE9CC}" dt="2018-01-31T20:55:51.173" v="2129" actId="1076"/>
          <ac:grpSpMkLst>
            <pc:docMk/>
            <pc:sldMk cId="430201660" sldId="294"/>
            <ac:grpSpMk id="21" creationId="{00000000-0000-0000-0000-000000000000}"/>
          </ac:grpSpMkLst>
        </pc:grpChg>
        <pc:grpChg chg="add mod">
          <ac:chgData name="isabel cumplido hernandez" userId="b655de58868523a2" providerId="LiveId" clId="{F6AF1A5B-09CF-473C-B2E9-3B51E1FCE9CC}" dt="2018-01-31T20:04:51.994" v="1564" actId="1076"/>
          <ac:grpSpMkLst>
            <pc:docMk/>
            <pc:sldMk cId="430201660" sldId="294"/>
            <ac:grpSpMk id="25" creationId="{7B0C6848-064E-4E6F-9BE1-0FB363A54888}"/>
          </ac:grpSpMkLst>
        </pc:grpChg>
        <pc:picChg chg="add mod ord">
          <ac:chgData name="isabel cumplido hernandez" userId="b655de58868523a2" providerId="LiveId" clId="{F6AF1A5B-09CF-473C-B2E9-3B51E1FCE9CC}" dt="2018-01-31T20:04:56.512" v="1566" actId="167"/>
          <ac:picMkLst>
            <pc:docMk/>
            <pc:sldMk cId="430201660" sldId="294"/>
            <ac:picMk id="2" creationId="{8715C9B4-31F7-413B-AB67-D9BD1D55D116}"/>
          </ac:picMkLst>
        </pc:picChg>
        <pc:picChg chg="del">
          <ac:chgData name="isabel cumplido hernandez" userId="b655de58868523a2" providerId="LiveId" clId="{F6AF1A5B-09CF-473C-B2E9-3B51E1FCE9CC}" dt="2018-01-31T20:04:28.789" v="1555" actId="478"/>
          <ac:picMkLst>
            <pc:docMk/>
            <pc:sldMk cId="430201660" sldId="294"/>
            <ac:picMk id="3" creationId="{00000000-0000-0000-0000-000000000000}"/>
          </ac:picMkLst>
        </pc:picChg>
      </pc:sldChg>
      <pc:sldChg chg="addSp delSp modSp">
        <pc:chgData name="isabel cumplido hernandez" userId="b655de58868523a2" providerId="LiveId" clId="{F6AF1A5B-09CF-473C-B2E9-3B51E1FCE9CC}" dt="2018-02-14T18:12:03.393" v="14223" actId="20577"/>
        <pc:sldMkLst>
          <pc:docMk/>
          <pc:sldMk cId="924693085" sldId="295"/>
        </pc:sldMkLst>
        <pc:spChg chg="add mod">
          <ac:chgData name="isabel cumplido hernandez" userId="b655de58868523a2" providerId="LiveId" clId="{F6AF1A5B-09CF-473C-B2E9-3B51E1FCE9CC}" dt="2018-02-13T13:42:09.616" v="3220" actId="14100"/>
          <ac:spMkLst>
            <pc:docMk/>
            <pc:sldMk cId="924693085" sldId="295"/>
            <ac:spMk id="3" creationId="{CE281CB6-410C-419A-8A1E-ADCD43DE1F55}"/>
          </ac:spMkLst>
        </pc:spChg>
        <pc:spChg chg="mod">
          <ac:chgData name="isabel cumplido hernandez" userId="b655de58868523a2" providerId="LiveId" clId="{F6AF1A5B-09CF-473C-B2E9-3B51E1FCE9CC}" dt="2018-01-31T21:20:13.484" v="2169" actId="20577"/>
          <ac:spMkLst>
            <pc:docMk/>
            <pc:sldMk cId="924693085" sldId="295"/>
            <ac:spMk id="6" creationId="{00000000-0000-0000-0000-000000000000}"/>
          </ac:spMkLst>
        </pc:spChg>
        <pc:spChg chg="mod">
          <ac:chgData name="isabel cumplido hernandez" userId="b655de58868523a2" providerId="LiveId" clId="{F6AF1A5B-09CF-473C-B2E9-3B51E1FCE9CC}" dt="2018-02-13T13:39:14.343" v="3166" actId="1076"/>
          <ac:spMkLst>
            <pc:docMk/>
            <pc:sldMk cId="924693085" sldId="295"/>
            <ac:spMk id="26" creationId="{00000000-0000-0000-0000-000000000000}"/>
          </ac:spMkLst>
        </pc:spChg>
        <pc:spChg chg="mod">
          <ac:chgData name="isabel cumplido hernandez" userId="b655de58868523a2" providerId="LiveId" clId="{F6AF1A5B-09CF-473C-B2E9-3B51E1FCE9CC}" dt="2018-02-13T15:03:51.924" v="3881" actId="20577"/>
          <ac:spMkLst>
            <pc:docMk/>
            <pc:sldMk cId="924693085" sldId="295"/>
            <ac:spMk id="27" creationId="{00000000-0000-0000-0000-000000000000}"/>
          </ac:spMkLst>
        </pc:spChg>
        <pc:spChg chg="mod">
          <ac:chgData name="isabel cumplido hernandez" userId="b655de58868523a2" providerId="LiveId" clId="{F6AF1A5B-09CF-473C-B2E9-3B51E1FCE9CC}" dt="2018-02-14T18:11:37.814" v="14220" actId="20577"/>
          <ac:spMkLst>
            <pc:docMk/>
            <pc:sldMk cId="924693085" sldId="295"/>
            <ac:spMk id="28" creationId="{00000000-0000-0000-0000-000000000000}"/>
          </ac:spMkLst>
        </pc:spChg>
        <pc:spChg chg="del mod">
          <ac:chgData name="isabel cumplido hernandez" userId="b655de58868523a2" providerId="LiveId" clId="{F6AF1A5B-09CF-473C-B2E9-3B51E1FCE9CC}" dt="2018-02-13T13:37:17.317" v="3146" actId="14100"/>
          <ac:spMkLst>
            <pc:docMk/>
            <pc:sldMk cId="924693085" sldId="295"/>
            <ac:spMk id="29" creationId="{00000000-0000-0000-0000-000000000000}"/>
          </ac:spMkLst>
        </pc:spChg>
        <pc:spChg chg="mod">
          <ac:chgData name="isabel cumplido hernandez" userId="b655de58868523a2" providerId="LiveId" clId="{F6AF1A5B-09CF-473C-B2E9-3B51E1FCE9CC}" dt="2018-02-13T13:39:00.112" v="3164" actId="1076"/>
          <ac:spMkLst>
            <pc:docMk/>
            <pc:sldMk cId="924693085" sldId="295"/>
            <ac:spMk id="30" creationId="{00000000-0000-0000-0000-000000000000}"/>
          </ac:spMkLst>
        </pc:spChg>
        <pc:spChg chg="mod">
          <ac:chgData name="isabel cumplido hernandez" userId="b655de58868523a2" providerId="LiveId" clId="{F6AF1A5B-09CF-473C-B2E9-3B51E1FCE9CC}" dt="2018-02-13T13:37:56.504" v="3156" actId="1076"/>
          <ac:spMkLst>
            <pc:docMk/>
            <pc:sldMk cId="924693085" sldId="295"/>
            <ac:spMk id="31" creationId="{00000000-0000-0000-0000-000000000000}"/>
          </ac:spMkLst>
        </pc:spChg>
        <pc:spChg chg="add del mod">
          <ac:chgData name="isabel cumplido hernandez" userId="b655de58868523a2" providerId="LiveId" clId="{F6AF1A5B-09CF-473C-B2E9-3B51E1FCE9CC}" dt="2018-02-13T13:47:03.007" v="3587" actId="478"/>
          <ac:spMkLst>
            <pc:docMk/>
            <pc:sldMk cId="924693085" sldId="295"/>
            <ac:spMk id="32" creationId="{00000000-0000-0000-0000-000000000000}"/>
          </ac:spMkLst>
        </pc:spChg>
        <pc:spChg chg="del mod">
          <ac:chgData name="isabel cumplido hernandez" userId="b655de58868523a2" providerId="LiveId" clId="{F6AF1A5B-09CF-473C-B2E9-3B51E1FCE9CC}" dt="2018-02-13T13:37:17.317" v="3146" actId="14100"/>
          <ac:spMkLst>
            <pc:docMk/>
            <pc:sldMk cId="924693085" sldId="295"/>
            <ac:spMk id="33" creationId="{00000000-0000-0000-0000-000000000000}"/>
          </ac:spMkLst>
        </pc:spChg>
        <pc:spChg chg="del mod">
          <ac:chgData name="isabel cumplido hernandez" userId="b655de58868523a2" providerId="LiveId" clId="{F6AF1A5B-09CF-473C-B2E9-3B51E1FCE9CC}" dt="2018-02-13T13:40:27.557" v="3185" actId="478"/>
          <ac:spMkLst>
            <pc:docMk/>
            <pc:sldMk cId="924693085" sldId="295"/>
            <ac:spMk id="34" creationId="{00000000-0000-0000-0000-000000000000}"/>
          </ac:spMkLst>
        </pc:spChg>
        <pc:spChg chg="mod">
          <ac:chgData name="isabel cumplido hernandez" userId="b655de58868523a2" providerId="LiveId" clId="{F6AF1A5B-09CF-473C-B2E9-3B51E1FCE9CC}" dt="2018-02-13T13:45:37.985" v="3554" actId="1076"/>
          <ac:spMkLst>
            <pc:docMk/>
            <pc:sldMk cId="924693085" sldId="295"/>
            <ac:spMk id="35" creationId="{00000000-0000-0000-0000-000000000000}"/>
          </ac:spMkLst>
        </pc:spChg>
        <pc:spChg chg="mod">
          <ac:chgData name="isabel cumplido hernandez" userId="b655de58868523a2" providerId="LiveId" clId="{F6AF1A5B-09CF-473C-B2E9-3B51E1FCE9CC}" dt="2018-01-31T21:10:57.870" v="2133" actId="20577"/>
          <ac:spMkLst>
            <pc:docMk/>
            <pc:sldMk cId="924693085" sldId="295"/>
            <ac:spMk id="38" creationId="{00000000-0000-0000-0000-000000000000}"/>
          </ac:spMkLst>
        </pc:spChg>
        <pc:spChg chg="add mod">
          <ac:chgData name="isabel cumplido hernandez" userId="b655de58868523a2" providerId="LiveId" clId="{F6AF1A5B-09CF-473C-B2E9-3B51E1FCE9CC}" dt="2018-01-31T21:20:59.409" v="2186" actId="14100"/>
          <ac:spMkLst>
            <pc:docMk/>
            <pc:sldMk cId="924693085" sldId="295"/>
            <ac:spMk id="45" creationId="{2F58D6E3-CE3E-44B2-8317-28B209CBD816}"/>
          </ac:spMkLst>
        </pc:spChg>
        <pc:spChg chg="del">
          <ac:chgData name="isabel cumplido hernandez" userId="b655de58868523a2" providerId="LiveId" clId="{F6AF1A5B-09CF-473C-B2E9-3B51E1FCE9CC}" dt="2018-01-31T21:10:57.294" v="2132" actId="478"/>
          <ac:spMkLst>
            <pc:docMk/>
            <pc:sldMk cId="924693085" sldId="295"/>
            <ac:spMk id="46" creationId="{00000000-0000-0000-0000-000000000000}"/>
          </ac:spMkLst>
        </pc:spChg>
        <pc:spChg chg="add mod">
          <ac:chgData name="isabel cumplido hernandez" userId="b655de58868523a2" providerId="LiveId" clId="{F6AF1A5B-09CF-473C-B2E9-3B51E1FCE9CC}" dt="2018-02-14T18:12:03.393" v="14223" actId="20577"/>
          <ac:spMkLst>
            <pc:docMk/>
            <pc:sldMk cId="924693085" sldId="295"/>
            <ac:spMk id="47" creationId="{0FEC59AB-962B-4DEB-9FD3-A556B1F359AE}"/>
          </ac:spMkLst>
        </pc:spChg>
        <pc:spChg chg="del">
          <ac:chgData name="isabel cumplido hernandez" userId="b655de58868523a2" providerId="LiveId" clId="{F6AF1A5B-09CF-473C-B2E9-3B51E1FCE9CC}" dt="2018-01-31T21:10:56.418" v="2131" actId="478"/>
          <ac:spMkLst>
            <pc:docMk/>
            <pc:sldMk cId="924693085" sldId="295"/>
            <ac:spMk id="47" creationId="{00000000-0000-0000-0000-000000000000}"/>
          </ac:spMkLst>
        </pc:spChg>
        <pc:spChg chg="add del mod">
          <ac:chgData name="isabel cumplido hernandez" userId="b655de58868523a2" providerId="LiveId" clId="{F6AF1A5B-09CF-473C-B2E9-3B51E1FCE9CC}" dt="2018-02-13T13:31:56.943" v="2966" actId="478"/>
          <ac:spMkLst>
            <pc:docMk/>
            <pc:sldMk cId="924693085" sldId="295"/>
            <ac:spMk id="48" creationId="{B3674997-3305-40E9-996F-57917E1DFF8A}"/>
          </ac:spMkLst>
        </pc:spChg>
        <pc:spChg chg="del">
          <ac:chgData name="isabel cumplido hernandez" userId="b655de58868523a2" providerId="LiveId" clId="{F6AF1A5B-09CF-473C-B2E9-3B51E1FCE9CC}" dt="2018-01-31T21:11:03.644" v="2136" actId="478"/>
          <ac:spMkLst>
            <pc:docMk/>
            <pc:sldMk cId="924693085" sldId="295"/>
            <ac:spMk id="48" creationId="{00000000-0000-0000-0000-000000000000}"/>
          </ac:spMkLst>
        </pc:spChg>
        <pc:spChg chg="mod">
          <ac:chgData name="isabel cumplido hernandez" userId="b655de58868523a2" providerId="LiveId" clId="{F6AF1A5B-09CF-473C-B2E9-3B51E1FCE9CC}" dt="2018-02-13T13:17:36.617" v="2295" actId="20577"/>
          <ac:spMkLst>
            <pc:docMk/>
            <pc:sldMk cId="924693085" sldId="295"/>
            <ac:spMk id="51" creationId="{91D28A71-84C8-4BF5-916D-52B7DE4FA041}"/>
          </ac:spMkLst>
        </pc:spChg>
        <pc:spChg chg="add mod">
          <ac:chgData name="isabel cumplido hernandez" userId="b655de58868523a2" providerId="LiveId" clId="{F6AF1A5B-09CF-473C-B2E9-3B51E1FCE9CC}" dt="2018-01-31T21:21:30.991" v="2191" actId="14100"/>
          <ac:spMkLst>
            <pc:docMk/>
            <pc:sldMk cId="924693085" sldId="295"/>
            <ac:spMk id="52" creationId="{9D74B1BB-7142-4C6D-B45C-BE519DFD1CEB}"/>
          </ac:spMkLst>
        </pc:spChg>
        <pc:spChg chg="mod">
          <ac:chgData name="isabel cumplido hernandez" userId="b655de58868523a2" providerId="LiveId" clId="{F6AF1A5B-09CF-473C-B2E9-3B51E1FCE9CC}" dt="2018-02-13T13:17:52.266" v="2301" actId="20577"/>
          <ac:spMkLst>
            <pc:docMk/>
            <pc:sldMk cId="924693085" sldId="295"/>
            <ac:spMk id="55" creationId="{D6676A91-D4E7-4C9B-A077-5E3D7E0B48F5}"/>
          </ac:spMkLst>
        </pc:spChg>
        <pc:spChg chg="add mod">
          <ac:chgData name="isabel cumplido hernandez" userId="b655de58868523a2" providerId="LiveId" clId="{F6AF1A5B-09CF-473C-B2E9-3B51E1FCE9CC}" dt="2018-01-31T21:21:52.431" v="2195" actId="14100"/>
          <ac:spMkLst>
            <pc:docMk/>
            <pc:sldMk cId="924693085" sldId="295"/>
            <ac:spMk id="56" creationId="{4281DB14-A1B7-431E-B582-019F1ABE3949}"/>
          </ac:spMkLst>
        </pc:spChg>
        <pc:spChg chg="mod">
          <ac:chgData name="isabel cumplido hernandez" userId="b655de58868523a2" providerId="LiveId" clId="{F6AF1A5B-09CF-473C-B2E9-3B51E1FCE9CC}" dt="2018-01-31T21:27:02.978" v="2237" actId="20577"/>
          <ac:spMkLst>
            <pc:docMk/>
            <pc:sldMk cId="924693085" sldId="295"/>
            <ac:spMk id="59" creationId="{F983A930-DD76-4550-A99D-060F7E8F30E5}"/>
          </ac:spMkLst>
        </pc:spChg>
        <pc:spChg chg="add del mod">
          <ac:chgData name="isabel cumplido hernandez" userId="b655de58868523a2" providerId="LiveId" clId="{F6AF1A5B-09CF-473C-B2E9-3B51E1FCE9CC}" dt="2018-02-13T13:17:33.720" v="2293" actId="478"/>
          <ac:spMkLst>
            <pc:docMk/>
            <pc:sldMk cId="924693085" sldId="295"/>
            <ac:spMk id="60" creationId="{A1D2C220-D1B7-4444-9B25-03609363E579}"/>
          </ac:spMkLst>
        </pc:spChg>
        <pc:spChg chg="add mod">
          <ac:chgData name="isabel cumplido hernandez" userId="b655de58868523a2" providerId="LiveId" clId="{F6AF1A5B-09CF-473C-B2E9-3B51E1FCE9CC}" dt="2018-01-31T21:22:24.072" v="2206" actId="1076"/>
          <ac:spMkLst>
            <pc:docMk/>
            <pc:sldMk cId="924693085" sldId="295"/>
            <ac:spMk id="64" creationId="{0160C368-9932-4732-87D9-1A9FFC45B63E}"/>
          </ac:spMkLst>
        </pc:spChg>
        <pc:spChg chg="mod">
          <ac:chgData name="isabel cumplido hernandez" userId="b655de58868523a2" providerId="LiveId" clId="{F6AF1A5B-09CF-473C-B2E9-3B51E1FCE9CC}" dt="2018-02-13T13:17:40.986" v="2297" actId="20577"/>
          <ac:spMkLst>
            <pc:docMk/>
            <pc:sldMk cId="924693085" sldId="295"/>
            <ac:spMk id="67" creationId="{18C396B9-2481-4739-9F74-21AEC44CB9B9}"/>
          </ac:spMkLst>
        </pc:spChg>
        <pc:spChg chg="add mod">
          <ac:chgData name="isabel cumplido hernandez" userId="b655de58868523a2" providerId="LiveId" clId="{F6AF1A5B-09CF-473C-B2E9-3B51E1FCE9CC}" dt="2018-01-31T21:22:40.798" v="2210" actId="14100"/>
          <ac:spMkLst>
            <pc:docMk/>
            <pc:sldMk cId="924693085" sldId="295"/>
            <ac:spMk id="68" creationId="{23272DFE-4107-4596-BB41-AFE956BDC630}"/>
          </ac:spMkLst>
        </pc:spChg>
        <pc:spChg chg="mod">
          <ac:chgData name="isabel cumplido hernandez" userId="b655de58868523a2" providerId="LiveId" clId="{F6AF1A5B-09CF-473C-B2E9-3B51E1FCE9CC}" dt="2018-02-13T13:17:46.250" v="2299" actId="20577"/>
          <ac:spMkLst>
            <pc:docMk/>
            <pc:sldMk cId="924693085" sldId="295"/>
            <ac:spMk id="71" creationId="{E7FB005E-4EAE-4E93-BF53-0ADAB2651805}"/>
          </ac:spMkLst>
        </pc:spChg>
        <pc:spChg chg="add del mod">
          <ac:chgData name="isabel cumplido hernandez" userId="b655de58868523a2" providerId="LiveId" clId="{F6AF1A5B-09CF-473C-B2E9-3B51E1FCE9CC}" dt="2018-02-13T13:32:05.975" v="2969" actId="478"/>
          <ac:spMkLst>
            <pc:docMk/>
            <pc:sldMk cId="924693085" sldId="295"/>
            <ac:spMk id="72" creationId="{816F7A99-9EAE-4ACA-8134-6A55CC189B2E}"/>
          </ac:spMkLst>
        </pc:spChg>
        <pc:spChg chg="add mod">
          <ac:chgData name="isabel cumplido hernandez" userId="b655de58868523a2" providerId="LiveId" clId="{F6AF1A5B-09CF-473C-B2E9-3B51E1FCE9CC}" dt="2018-02-13T13:38:22.893" v="3161" actId="1076"/>
          <ac:spMkLst>
            <pc:docMk/>
            <pc:sldMk cId="924693085" sldId="295"/>
            <ac:spMk id="73" creationId="{6F250F7C-279A-41ED-8046-A7E1E00B90FD}"/>
          </ac:spMkLst>
        </pc:spChg>
        <pc:spChg chg="add mod">
          <ac:chgData name="isabel cumplido hernandez" userId="b655de58868523a2" providerId="LiveId" clId="{F6AF1A5B-09CF-473C-B2E9-3B51E1FCE9CC}" dt="2018-02-13T13:46:14.180" v="3574" actId="1076"/>
          <ac:spMkLst>
            <pc:docMk/>
            <pc:sldMk cId="924693085" sldId="295"/>
            <ac:spMk id="74" creationId="{D2F109FE-51C5-4919-B00A-A1AD7D3B5F99}"/>
          </ac:spMkLst>
        </pc:spChg>
        <pc:spChg chg="add mod">
          <ac:chgData name="isabel cumplido hernandez" userId="b655de58868523a2" providerId="LiveId" clId="{F6AF1A5B-09CF-473C-B2E9-3B51E1FCE9CC}" dt="2018-02-14T18:11:48.989" v="14221" actId="20577"/>
          <ac:spMkLst>
            <pc:docMk/>
            <pc:sldMk cId="924693085" sldId="295"/>
            <ac:spMk id="75" creationId="{343CC12C-8EEE-4D83-82F9-EF3619AD56B7}"/>
          </ac:spMkLst>
        </pc:spChg>
        <pc:spChg chg="add mod">
          <ac:chgData name="isabel cumplido hernandez" userId="b655de58868523a2" providerId="LiveId" clId="{F6AF1A5B-09CF-473C-B2E9-3B51E1FCE9CC}" dt="2018-02-13T13:47:22.113" v="3591" actId="14100"/>
          <ac:spMkLst>
            <pc:docMk/>
            <pc:sldMk cId="924693085" sldId="295"/>
            <ac:spMk id="76" creationId="{7F5646E9-D8E7-4995-B59E-233694B5CB56}"/>
          </ac:spMkLst>
        </pc:spChg>
        <pc:spChg chg="add mod">
          <ac:chgData name="isabel cumplido hernandez" userId="b655de58868523a2" providerId="LiveId" clId="{F6AF1A5B-09CF-473C-B2E9-3B51E1FCE9CC}" dt="2018-02-13T18:21:42.505" v="4798" actId="20577"/>
          <ac:spMkLst>
            <pc:docMk/>
            <pc:sldMk cId="924693085" sldId="295"/>
            <ac:spMk id="77" creationId="{49EB006C-1DDA-4595-8661-1FA6EB41714B}"/>
          </ac:spMkLst>
        </pc:spChg>
        <pc:spChg chg="add mod">
          <ac:chgData name="isabel cumplido hernandez" userId="b655de58868523a2" providerId="LiveId" clId="{F6AF1A5B-09CF-473C-B2E9-3B51E1FCE9CC}" dt="2018-02-13T13:39:30.533" v="3168" actId="1076"/>
          <ac:spMkLst>
            <pc:docMk/>
            <pc:sldMk cId="924693085" sldId="295"/>
            <ac:spMk id="78" creationId="{A7DE4BFA-A2E6-4886-8D86-ED6F4A428470}"/>
          </ac:spMkLst>
        </pc:spChg>
        <pc:spChg chg="add del">
          <ac:chgData name="isabel cumplido hernandez" userId="b655de58868523a2" providerId="LiveId" clId="{F6AF1A5B-09CF-473C-B2E9-3B51E1FCE9CC}" dt="2018-02-13T13:39:42.524" v="3172" actId="478"/>
          <ac:spMkLst>
            <pc:docMk/>
            <pc:sldMk cId="924693085" sldId="295"/>
            <ac:spMk id="79" creationId="{F18559CC-0B26-44DF-970C-CB96136F6D72}"/>
          </ac:spMkLst>
        </pc:spChg>
        <pc:spChg chg="add del">
          <ac:chgData name="isabel cumplido hernandez" userId="b655de58868523a2" providerId="LiveId" clId="{F6AF1A5B-09CF-473C-B2E9-3B51E1FCE9CC}" dt="2018-02-13T13:39:42.524" v="3172" actId="478"/>
          <ac:spMkLst>
            <pc:docMk/>
            <pc:sldMk cId="924693085" sldId="295"/>
            <ac:spMk id="80" creationId="{0D9F49FC-783D-4630-97B5-2524664FFD33}"/>
          </ac:spMkLst>
        </pc:spChg>
        <pc:spChg chg="add mod">
          <ac:chgData name="isabel cumplido hernandez" userId="b655de58868523a2" providerId="LiveId" clId="{F6AF1A5B-09CF-473C-B2E9-3B51E1FCE9CC}" dt="2018-02-13T18:10:11.420" v="4297" actId="571"/>
          <ac:spMkLst>
            <pc:docMk/>
            <pc:sldMk cId="924693085" sldId="295"/>
            <ac:spMk id="81" creationId="{D0F1532C-9350-44E5-8C2C-4F14A0BBF9BD}"/>
          </ac:spMkLst>
        </pc:spChg>
        <pc:spChg chg="add del">
          <ac:chgData name="isabel cumplido hernandez" userId="b655de58868523a2" providerId="LiveId" clId="{F6AF1A5B-09CF-473C-B2E9-3B51E1FCE9CC}" dt="2018-02-13T13:39:46.483" v="3174" actId="478"/>
          <ac:spMkLst>
            <pc:docMk/>
            <pc:sldMk cId="924693085" sldId="295"/>
            <ac:spMk id="81" creationId="{BBEAE6B9-2C80-4820-BD56-F5411C305FB3}"/>
          </ac:spMkLst>
        </pc:spChg>
        <pc:spChg chg="add mod">
          <ac:chgData name="isabel cumplido hernandez" userId="b655de58868523a2" providerId="LiveId" clId="{F6AF1A5B-09CF-473C-B2E9-3B51E1FCE9CC}" dt="2018-02-13T18:10:11.420" v="4297" actId="571"/>
          <ac:spMkLst>
            <pc:docMk/>
            <pc:sldMk cId="924693085" sldId="295"/>
            <ac:spMk id="82" creationId="{816659A9-7E3D-49C1-B0CE-D2A5F7590C51}"/>
          </ac:spMkLst>
        </pc:spChg>
        <pc:spChg chg="add del">
          <ac:chgData name="isabel cumplido hernandez" userId="b655de58868523a2" providerId="LiveId" clId="{F6AF1A5B-09CF-473C-B2E9-3B51E1FCE9CC}" dt="2018-02-13T13:39:46.483" v="3174" actId="478"/>
          <ac:spMkLst>
            <pc:docMk/>
            <pc:sldMk cId="924693085" sldId="295"/>
            <ac:spMk id="82" creationId="{4AFDE69F-2888-4754-9536-828295B087BD}"/>
          </ac:spMkLst>
        </pc:spChg>
        <pc:spChg chg="add mod">
          <ac:chgData name="isabel cumplido hernandez" userId="b655de58868523a2" providerId="LiveId" clId="{F6AF1A5B-09CF-473C-B2E9-3B51E1FCE9CC}" dt="2018-02-13T13:40:11.652" v="3178" actId="1076"/>
          <ac:spMkLst>
            <pc:docMk/>
            <pc:sldMk cId="924693085" sldId="295"/>
            <ac:spMk id="83" creationId="{2B308773-9D6B-417C-AE32-BB86920D0B9F}"/>
          </ac:spMkLst>
        </pc:spChg>
        <pc:spChg chg="add mod">
          <ac:chgData name="isabel cumplido hernandez" userId="b655de58868523a2" providerId="LiveId" clId="{F6AF1A5B-09CF-473C-B2E9-3B51E1FCE9CC}" dt="2018-02-13T13:41:20.269" v="3202" actId="20577"/>
          <ac:spMkLst>
            <pc:docMk/>
            <pc:sldMk cId="924693085" sldId="295"/>
            <ac:spMk id="84" creationId="{A2C5797A-5DCA-4718-BE59-A8C0E4749B5B}"/>
          </ac:spMkLst>
        </pc:spChg>
        <pc:spChg chg="add mod">
          <ac:chgData name="isabel cumplido hernandez" userId="b655de58868523a2" providerId="LiveId" clId="{F6AF1A5B-09CF-473C-B2E9-3B51E1FCE9CC}" dt="2018-02-13T13:47:09.119" v="3590" actId="20577"/>
          <ac:spMkLst>
            <pc:docMk/>
            <pc:sldMk cId="924693085" sldId="295"/>
            <ac:spMk id="85" creationId="{4C9CF3DB-0C20-4786-8BB7-2F9B68452CFB}"/>
          </ac:spMkLst>
        </pc:spChg>
        <pc:spChg chg="add mod">
          <ac:chgData name="isabel cumplido hernandez" userId="b655de58868523a2" providerId="LiveId" clId="{F6AF1A5B-09CF-473C-B2E9-3B51E1FCE9CC}" dt="2018-02-13T18:10:11.420" v="4297" actId="571"/>
          <ac:spMkLst>
            <pc:docMk/>
            <pc:sldMk cId="924693085" sldId="295"/>
            <ac:spMk id="86" creationId="{AB237B0C-6409-408A-B5F4-90614C1143BD}"/>
          </ac:spMkLst>
        </pc:spChg>
        <pc:spChg chg="add mod">
          <ac:chgData name="isabel cumplido hernandez" userId="b655de58868523a2" providerId="LiveId" clId="{F6AF1A5B-09CF-473C-B2E9-3B51E1FCE9CC}" dt="2018-02-13T18:11:05.011" v="4313" actId="571"/>
          <ac:spMkLst>
            <pc:docMk/>
            <pc:sldMk cId="924693085" sldId="295"/>
            <ac:spMk id="94" creationId="{AF8464F3-3EB2-4D9F-AAC1-1FCCE12F6339}"/>
          </ac:spMkLst>
        </pc:spChg>
        <pc:grpChg chg="mod">
          <ac:chgData name="isabel cumplido hernandez" userId="b655de58868523a2" providerId="LiveId" clId="{F6AF1A5B-09CF-473C-B2E9-3B51E1FCE9CC}" dt="2018-02-13T18:10:47.770" v="4305" actId="1076"/>
          <ac:grpSpMkLst>
            <pc:docMk/>
            <pc:sldMk cId="924693085" sldId="295"/>
            <ac:grpSpMk id="2" creationId="{A155CD40-20EF-4A23-B3A2-D4D70B7FC827}"/>
          </ac:grpSpMkLst>
        </pc:grpChg>
        <pc:grpChg chg="del">
          <ac:chgData name="isabel cumplido hernandez" userId="b655de58868523a2" providerId="LiveId" clId="{F6AF1A5B-09CF-473C-B2E9-3B51E1FCE9CC}" dt="2018-01-31T21:11:02.385" v="2135" actId="478"/>
          <ac:grpSpMkLst>
            <pc:docMk/>
            <pc:sldMk cId="924693085" sldId="295"/>
            <ac:grpSpMk id="36" creationId="{00000000-0000-0000-0000-000000000000}"/>
          </ac:grpSpMkLst>
        </pc:grpChg>
        <pc:grpChg chg="del">
          <ac:chgData name="isabel cumplido hernandez" userId="b655de58868523a2" providerId="LiveId" clId="{F6AF1A5B-09CF-473C-B2E9-3B51E1FCE9CC}" dt="2018-01-31T21:11:01.324" v="2134" actId="478"/>
          <ac:grpSpMkLst>
            <pc:docMk/>
            <pc:sldMk cId="924693085" sldId="295"/>
            <ac:grpSpMk id="39" creationId="{00000000-0000-0000-0000-000000000000}"/>
          </ac:grpSpMkLst>
        </pc:grpChg>
        <pc:grpChg chg="add del mod">
          <ac:chgData name="isabel cumplido hernandez" userId="b655de58868523a2" providerId="LiveId" clId="{F6AF1A5B-09CF-473C-B2E9-3B51E1FCE9CC}" dt="2018-01-31T21:12:01.384" v="2140" actId="478"/>
          <ac:grpSpMkLst>
            <pc:docMk/>
            <pc:sldMk cId="924693085" sldId="295"/>
            <ac:grpSpMk id="42" creationId="{00000000-0000-0000-0000-000000000000}"/>
          </ac:grpSpMkLst>
        </pc:grpChg>
        <pc:grpChg chg="add mod">
          <ac:chgData name="isabel cumplido hernandez" userId="b655de58868523a2" providerId="LiveId" clId="{F6AF1A5B-09CF-473C-B2E9-3B51E1FCE9CC}" dt="2018-01-31T21:21:04.230" v="2187" actId="1076"/>
          <ac:grpSpMkLst>
            <pc:docMk/>
            <pc:sldMk cId="924693085" sldId="295"/>
            <ac:grpSpMk id="49" creationId="{518170BD-1616-48F6-8D81-042C35F13D08}"/>
          </ac:grpSpMkLst>
        </pc:grpChg>
        <pc:grpChg chg="add mod">
          <ac:chgData name="isabel cumplido hernandez" userId="b655de58868523a2" providerId="LiveId" clId="{F6AF1A5B-09CF-473C-B2E9-3B51E1FCE9CC}" dt="2018-01-31T21:21:24.855" v="2190" actId="14100"/>
          <ac:grpSpMkLst>
            <pc:docMk/>
            <pc:sldMk cId="924693085" sldId="295"/>
            <ac:grpSpMk id="53" creationId="{D131F14A-F904-4A8B-BEA0-E17A72DF524F}"/>
          </ac:grpSpMkLst>
        </pc:grpChg>
        <pc:grpChg chg="add mod">
          <ac:chgData name="isabel cumplido hernandez" userId="b655de58868523a2" providerId="LiveId" clId="{F6AF1A5B-09CF-473C-B2E9-3B51E1FCE9CC}" dt="2018-01-31T21:21:40.913" v="2193" actId="1076"/>
          <ac:grpSpMkLst>
            <pc:docMk/>
            <pc:sldMk cId="924693085" sldId="295"/>
            <ac:grpSpMk id="57" creationId="{15953B4C-D822-46B1-9E62-10615EC7C6AF}"/>
          </ac:grpSpMkLst>
        </pc:grpChg>
        <pc:grpChg chg="add mod">
          <ac:chgData name="isabel cumplido hernandez" userId="b655de58868523a2" providerId="LiveId" clId="{F6AF1A5B-09CF-473C-B2E9-3B51E1FCE9CC}" dt="2018-02-13T18:10:11.420" v="4297" actId="571"/>
          <ac:grpSpMkLst>
            <pc:docMk/>
            <pc:sldMk cId="924693085" sldId="295"/>
            <ac:grpSpMk id="60" creationId="{55C5215C-E0A9-49BD-B52C-5EE16BCB0916}"/>
          </ac:grpSpMkLst>
        </pc:grpChg>
        <pc:grpChg chg="add del mod">
          <ac:chgData name="isabel cumplido hernandez" userId="b655de58868523a2" providerId="LiveId" clId="{F6AF1A5B-09CF-473C-B2E9-3B51E1FCE9CC}" dt="2018-02-13T13:17:27.686" v="2291" actId="478"/>
          <ac:grpSpMkLst>
            <pc:docMk/>
            <pc:sldMk cId="924693085" sldId="295"/>
            <ac:grpSpMk id="61" creationId="{D7614B78-5644-4A68-94DC-88D3F0EB683F}"/>
          </ac:grpSpMkLst>
        </pc:grpChg>
        <pc:grpChg chg="add mod">
          <ac:chgData name="isabel cumplido hernandez" userId="b655de58868523a2" providerId="LiveId" clId="{F6AF1A5B-09CF-473C-B2E9-3B51E1FCE9CC}" dt="2018-01-31T21:22:28.207" v="2207" actId="1076"/>
          <ac:grpSpMkLst>
            <pc:docMk/>
            <pc:sldMk cId="924693085" sldId="295"/>
            <ac:grpSpMk id="65" creationId="{77C9A881-986F-429A-9475-B1C2BCEFB9EE}"/>
          </ac:grpSpMkLst>
        </pc:grpChg>
        <pc:grpChg chg="add mod">
          <ac:chgData name="isabel cumplido hernandez" userId="b655de58868523a2" providerId="LiveId" clId="{F6AF1A5B-09CF-473C-B2E9-3B51E1FCE9CC}" dt="2018-01-31T21:22:43.119" v="2211" actId="1076"/>
          <ac:grpSpMkLst>
            <pc:docMk/>
            <pc:sldMk cId="924693085" sldId="295"/>
            <ac:grpSpMk id="69" creationId="{C4DC2418-83A6-4ABA-B937-4F87A0535196}"/>
          </ac:grpSpMkLst>
        </pc:grpChg>
        <pc:grpChg chg="add mod">
          <ac:chgData name="isabel cumplido hernandez" userId="b655de58868523a2" providerId="LiveId" clId="{F6AF1A5B-09CF-473C-B2E9-3B51E1FCE9CC}" dt="2018-02-13T18:10:58.034" v="4311" actId="571"/>
          <ac:grpSpMkLst>
            <pc:docMk/>
            <pc:sldMk cId="924693085" sldId="295"/>
            <ac:grpSpMk id="87" creationId="{5A43C1E3-6876-48F5-8FE3-53D12F43D32D}"/>
          </ac:grpSpMkLst>
        </pc:grpChg>
        <pc:picChg chg="del">
          <ac:chgData name="isabel cumplido hernandez" userId="b655de58868523a2" providerId="LiveId" clId="{F6AF1A5B-09CF-473C-B2E9-3B51E1FCE9CC}" dt="2018-01-31T21:10:54.822" v="2130" actId="478"/>
          <ac:picMkLst>
            <pc:docMk/>
            <pc:sldMk cId="924693085" sldId="295"/>
            <ac:picMk id="3" creationId="{00000000-0000-0000-0000-000000000000}"/>
          </ac:picMkLst>
        </pc:picChg>
        <pc:picChg chg="add mod">
          <ac:chgData name="isabel cumplido hernandez" userId="b655de58868523a2" providerId="LiveId" clId="{F6AF1A5B-09CF-473C-B2E9-3B51E1FCE9CC}" dt="2018-02-13T13:17:21.196" v="2290" actId="1076"/>
          <ac:picMkLst>
            <pc:docMk/>
            <pc:sldMk cId="924693085" sldId="295"/>
            <ac:picMk id="4" creationId="{889F065E-DC7B-4946-9EDC-BFBD49AC711B}"/>
          </ac:picMkLst>
        </pc:picChg>
      </pc:sldChg>
      <pc:sldChg chg="del">
        <pc:chgData name="isabel cumplido hernandez" userId="b655de58868523a2" providerId="LiveId" clId="{F6AF1A5B-09CF-473C-B2E9-3B51E1FCE9CC}" dt="2018-02-13T18:51:50.315" v="4849" actId="2696"/>
        <pc:sldMkLst>
          <pc:docMk/>
          <pc:sldMk cId="1062600005" sldId="296"/>
        </pc:sldMkLst>
      </pc:sldChg>
      <pc:sldChg chg="addSp delSp modSp">
        <pc:chgData name="isabel cumplido hernandez" userId="b655de58868523a2" providerId="LiveId" clId="{F6AF1A5B-09CF-473C-B2E9-3B51E1FCE9CC}" dt="2018-02-14T18:56:26.843" v="14284" actId="20577"/>
        <pc:sldMkLst>
          <pc:docMk/>
          <pc:sldMk cId="1045877656" sldId="297"/>
        </pc:sldMkLst>
        <pc:spChg chg="mod">
          <ac:chgData name="isabel cumplido hernandez" userId="b655de58868523a2" providerId="LiveId" clId="{F6AF1A5B-09CF-473C-B2E9-3B51E1FCE9CC}" dt="2018-02-14T18:56:26.843" v="14284" actId="20577"/>
          <ac:spMkLst>
            <pc:docMk/>
            <pc:sldMk cId="1045877656" sldId="297"/>
            <ac:spMk id="13" creationId="{00000000-0000-0000-0000-000000000000}"/>
          </ac:spMkLst>
        </pc:spChg>
        <pc:spChg chg="mod">
          <ac:chgData name="isabel cumplido hernandez" userId="b655de58868523a2" providerId="LiveId" clId="{F6AF1A5B-09CF-473C-B2E9-3B51E1FCE9CC}" dt="2018-02-14T18:33:39.517" v="14268" actId="20577"/>
          <ac:spMkLst>
            <pc:docMk/>
            <pc:sldMk cId="1045877656" sldId="297"/>
            <ac:spMk id="15" creationId="{00000000-0000-0000-0000-000000000000}"/>
          </ac:spMkLst>
        </pc:spChg>
        <pc:spChg chg="mod">
          <ac:chgData name="isabel cumplido hernandez" userId="b655de58868523a2" providerId="LiveId" clId="{F6AF1A5B-09CF-473C-B2E9-3B51E1FCE9CC}" dt="2018-02-13T19:41:26.710" v="8243" actId="164"/>
          <ac:spMkLst>
            <pc:docMk/>
            <pc:sldMk cId="1045877656" sldId="297"/>
            <ac:spMk id="16" creationId="{00000000-0000-0000-0000-000000000000}"/>
          </ac:spMkLst>
        </pc:spChg>
        <pc:spChg chg="mod">
          <ac:chgData name="isabel cumplido hernandez" userId="b655de58868523a2" providerId="LiveId" clId="{F6AF1A5B-09CF-473C-B2E9-3B51E1FCE9CC}" dt="2018-02-13T19:41:26.710" v="8243" actId="164"/>
          <ac:spMkLst>
            <pc:docMk/>
            <pc:sldMk cId="1045877656" sldId="297"/>
            <ac:spMk id="17" creationId="{00000000-0000-0000-0000-000000000000}"/>
          </ac:spMkLst>
        </pc:spChg>
        <pc:spChg chg="mod">
          <ac:chgData name="isabel cumplido hernandez" userId="b655de58868523a2" providerId="LiveId" clId="{F6AF1A5B-09CF-473C-B2E9-3B51E1FCE9CC}" dt="2018-02-13T19:42:40.048" v="8356" actId="20577"/>
          <ac:spMkLst>
            <pc:docMk/>
            <pc:sldMk cId="1045877656" sldId="297"/>
            <ac:spMk id="20" creationId="{A1DBF06F-FDBC-4C32-8A14-10B24682F1D1}"/>
          </ac:spMkLst>
        </pc:spChg>
        <pc:grpChg chg="add mod">
          <ac:chgData name="isabel cumplido hernandez" userId="b655de58868523a2" providerId="LiveId" clId="{F6AF1A5B-09CF-473C-B2E9-3B51E1FCE9CC}" dt="2018-02-13T19:42:33.342" v="8353" actId="1076"/>
          <ac:grpSpMkLst>
            <pc:docMk/>
            <pc:sldMk cId="1045877656" sldId="297"/>
            <ac:grpSpMk id="4" creationId="{7A06C975-4B2E-4782-A1B3-B84087B56D49}"/>
          </ac:grpSpMkLst>
        </pc:grpChg>
        <pc:grpChg chg="add mod">
          <ac:chgData name="isabel cumplido hernandez" userId="b655de58868523a2" providerId="LiveId" clId="{F6AF1A5B-09CF-473C-B2E9-3B51E1FCE9CC}" dt="2018-02-13T19:42:37.748" v="8354" actId="1076"/>
          <ac:grpSpMkLst>
            <pc:docMk/>
            <pc:sldMk cId="1045877656" sldId="297"/>
            <ac:grpSpMk id="18" creationId="{6512C162-64B4-4C2D-A467-22496FB545D1}"/>
          </ac:grpSpMkLst>
        </pc:grpChg>
        <pc:picChg chg="add del mod ord">
          <ac:chgData name="isabel cumplido hernandez" userId="b655de58868523a2" providerId="LiveId" clId="{F6AF1A5B-09CF-473C-B2E9-3B51E1FCE9CC}" dt="2018-02-13T19:41:26.710" v="8243" actId="164"/>
          <ac:picMkLst>
            <pc:docMk/>
            <pc:sldMk cId="1045877656" sldId="297"/>
            <ac:picMk id="2" creationId="{3917A3A1-93FC-4413-BACF-78B175AE8BA2}"/>
          </ac:picMkLst>
        </pc:picChg>
        <pc:picChg chg="add del">
          <ac:chgData name="isabel cumplido hernandez" userId="b655de58868523a2" providerId="LiveId" clId="{F6AF1A5B-09CF-473C-B2E9-3B51E1FCE9CC}" dt="2018-02-13T19:40:38.951" v="8227" actId="478"/>
          <ac:picMkLst>
            <pc:docMk/>
            <pc:sldMk cId="1045877656" sldId="297"/>
            <ac:picMk id="3" creationId="{00000000-0000-0000-0000-000000000000}"/>
          </ac:picMkLst>
        </pc:picChg>
      </pc:sldChg>
      <pc:sldChg chg="addSp delSp modSp">
        <pc:chgData name="isabel cumplido hernandez" userId="b655de58868523a2" providerId="LiveId" clId="{F6AF1A5B-09CF-473C-B2E9-3B51E1FCE9CC}" dt="2018-02-14T18:56:34.787" v="14288" actId="20577"/>
        <pc:sldMkLst>
          <pc:docMk/>
          <pc:sldMk cId="1195053992" sldId="298"/>
        </pc:sldMkLst>
        <pc:spChg chg="mod">
          <ac:chgData name="isabel cumplido hernandez" userId="b655de58868523a2" providerId="LiveId" clId="{F6AF1A5B-09CF-473C-B2E9-3B51E1FCE9CC}" dt="2018-02-14T18:56:34.787" v="14288" actId="20577"/>
          <ac:spMkLst>
            <pc:docMk/>
            <pc:sldMk cId="1195053992" sldId="298"/>
            <ac:spMk id="13" creationId="{00000000-0000-0000-0000-000000000000}"/>
          </ac:spMkLst>
        </pc:spChg>
        <pc:spChg chg="mod">
          <ac:chgData name="isabel cumplido hernandez" userId="b655de58868523a2" providerId="LiveId" clId="{F6AF1A5B-09CF-473C-B2E9-3B51E1FCE9CC}" dt="2018-02-13T20:00:26.633" v="9441" actId="1076"/>
          <ac:spMkLst>
            <pc:docMk/>
            <pc:sldMk cId="1195053992" sldId="298"/>
            <ac:spMk id="15" creationId="{00000000-0000-0000-0000-000000000000}"/>
          </ac:spMkLst>
        </pc:spChg>
        <pc:spChg chg="mod">
          <ac:chgData name="isabel cumplido hernandez" userId="b655de58868523a2" providerId="LiveId" clId="{F6AF1A5B-09CF-473C-B2E9-3B51E1FCE9CC}" dt="2018-02-13T19:48:34.674" v="8752" actId="1076"/>
          <ac:spMkLst>
            <pc:docMk/>
            <pc:sldMk cId="1195053992" sldId="298"/>
            <ac:spMk id="16" creationId="{00000000-0000-0000-0000-000000000000}"/>
          </ac:spMkLst>
        </pc:spChg>
        <pc:spChg chg="mod">
          <ac:chgData name="isabel cumplido hernandez" userId="b655de58868523a2" providerId="LiveId" clId="{F6AF1A5B-09CF-473C-B2E9-3B51E1FCE9CC}" dt="2018-02-13T19:48:41.822" v="8755" actId="1076"/>
          <ac:spMkLst>
            <pc:docMk/>
            <pc:sldMk cId="1195053992" sldId="298"/>
            <ac:spMk id="17" creationId="{00000000-0000-0000-0000-000000000000}"/>
          </ac:spMkLst>
        </pc:spChg>
        <pc:grpChg chg="add mod">
          <ac:chgData name="isabel cumplido hernandez" userId="b655de58868523a2" providerId="LiveId" clId="{F6AF1A5B-09CF-473C-B2E9-3B51E1FCE9CC}" dt="2018-02-13T19:48:58.126" v="8759" actId="1076"/>
          <ac:grpSpMkLst>
            <pc:docMk/>
            <pc:sldMk cId="1195053992" sldId="298"/>
            <ac:grpSpMk id="18" creationId="{3933F1E4-61EF-4D83-AC51-A60BB4805233}"/>
          </ac:grpSpMkLst>
        </pc:grpChg>
        <pc:picChg chg="add mod ord">
          <ac:chgData name="isabel cumplido hernandez" userId="b655de58868523a2" providerId="LiveId" clId="{F6AF1A5B-09CF-473C-B2E9-3B51E1FCE9CC}" dt="2018-02-13T19:48:37.359" v="8754" actId="1076"/>
          <ac:picMkLst>
            <pc:docMk/>
            <pc:sldMk cId="1195053992" sldId="298"/>
            <ac:picMk id="2" creationId="{556FFD05-5F30-4E1B-9B5C-59E0A8D36111}"/>
          </ac:picMkLst>
        </pc:picChg>
        <pc:picChg chg="del">
          <ac:chgData name="isabel cumplido hernandez" userId="b655de58868523a2" providerId="LiveId" clId="{F6AF1A5B-09CF-473C-B2E9-3B51E1FCE9CC}" dt="2018-02-13T19:47:11.270" v="8741" actId="478"/>
          <ac:picMkLst>
            <pc:docMk/>
            <pc:sldMk cId="1195053992" sldId="298"/>
            <ac:picMk id="3" creationId="{00000000-0000-0000-0000-000000000000}"/>
          </ac:picMkLst>
        </pc:picChg>
      </pc:sldChg>
      <pc:sldChg chg="addSp delSp modSp">
        <pc:chgData name="isabel cumplido hernandez" userId="b655de58868523a2" providerId="LiveId" clId="{F6AF1A5B-09CF-473C-B2E9-3B51E1FCE9CC}" dt="2018-02-14T18:56:59.773" v="14294" actId="20577"/>
        <pc:sldMkLst>
          <pc:docMk/>
          <pc:sldMk cId="1517103121" sldId="299"/>
        </pc:sldMkLst>
        <pc:spChg chg="mod">
          <ac:chgData name="isabel cumplido hernandez" userId="b655de58868523a2" providerId="LiveId" clId="{F6AF1A5B-09CF-473C-B2E9-3B51E1FCE9CC}" dt="2018-02-14T18:56:59.773" v="14294" actId="20577"/>
          <ac:spMkLst>
            <pc:docMk/>
            <pc:sldMk cId="1517103121" sldId="299"/>
            <ac:spMk id="13" creationId="{00000000-0000-0000-0000-000000000000}"/>
          </ac:spMkLst>
        </pc:spChg>
        <pc:spChg chg="mod">
          <ac:chgData name="isabel cumplido hernandez" userId="b655de58868523a2" providerId="LiveId" clId="{F6AF1A5B-09CF-473C-B2E9-3B51E1FCE9CC}" dt="2018-02-14T18:49:23.175" v="14272" actId="20577"/>
          <ac:spMkLst>
            <pc:docMk/>
            <pc:sldMk cId="1517103121" sldId="299"/>
            <ac:spMk id="17" creationId="{00000000-0000-0000-0000-000000000000}"/>
          </ac:spMkLst>
        </pc:spChg>
        <pc:spChg chg="mod">
          <ac:chgData name="isabel cumplido hernandez" userId="b655de58868523a2" providerId="LiveId" clId="{F6AF1A5B-09CF-473C-B2E9-3B51E1FCE9CC}" dt="2018-02-13T20:33:11.906" v="11812" actId="1076"/>
          <ac:spMkLst>
            <pc:docMk/>
            <pc:sldMk cId="1517103121" sldId="299"/>
            <ac:spMk id="18" creationId="{00000000-0000-0000-0000-000000000000}"/>
          </ac:spMkLst>
        </pc:spChg>
        <pc:spChg chg="mod">
          <ac:chgData name="isabel cumplido hernandez" userId="b655de58868523a2" providerId="LiveId" clId="{F6AF1A5B-09CF-473C-B2E9-3B51E1FCE9CC}" dt="2018-02-13T20:37:18.597" v="12131" actId="1076"/>
          <ac:spMkLst>
            <pc:docMk/>
            <pc:sldMk cId="1517103121" sldId="299"/>
            <ac:spMk id="19" creationId="{00000000-0000-0000-0000-000000000000}"/>
          </ac:spMkLst>
        </pc:spChg>
        <pc:spChg chg="mod">
          <ac:chgData name="isabel cumplido hernandez" userId="b655de58868523a2" providerId="LiveId" clId="{F6AF1A5B-09CF-473C-B2E9-3B51E1FCE9CC}" dt="2018-02-14T18:55:39.171" v="14278" actId="20577"/>
          <ac:spMkLst>
            <pc:docMk/>
            <pc:sldMk cId="1517103121" sldId="299"/>
            <ac:spMk id="21" creationId="{00000000-0000-0000-0000-000000000000}"/>
          </ac:spMkLst>
        </pc:spChg>
        <pc:spChg chg="mod">
          <ac:chgData name="isabel cumplido hernandez" userId="b655de58868523a2" providerId="LiveId" clId="{F6AF1A5B-09CF-473C-B2E9-3B51E1FCE9CC}" dt="2018-02-13T20:57:25.685" v="13319" actId="1076"/>
          <ac:spMkLst>
            <pc:docMk/>
            <pc:sldMk cId="1517103121" sldId="299"/>
            <ac:spMk id="28" creationId="{00000000-0000-0000-0000-000000000000}"/>
          </ac:spMkLst>
        </pc:spChg>
        <pc:spChg chg="mod">
          <ac:chgData name="isabel cumplido hernandez" userId="b655de58868523a2" providerId="LiveId" clId="{F6AF1A5B-09CF-473C-B2E9-3B51E1FCE9CC}" dt="2018-02-13T20:59:53.694" v="13533" actId="20577"/>
          <ac:spMkLst>
            <pc:docMk/>
            <pc:sldMk cId="1517103121" sldId="299"/>
            <ac:spMk id="29" creationId="{00000000-0000-0000-0000-000000000000}"/>
          </ac:spMkLst>
        </pc:spChg>
        <pc:spChg chg="mod">
          <ac:chgData name="isabel cumplido hernandez" userId="b655de58868523a2" providerId="LiveId" clId="{F6AF1A5B-09CF-473C-B2E9-3B51E1FCE9CC}" dt="2018-02-13T20:31:33.380" v="11647" actId="14100"/>
          <ac:spMkLst>
            <pc:docMk/>
            <pc:sldMk cId="1517103121" sldId="299"/>
            <ac:spMk id="33" creationId="{00000000-0000-0000-0000-000000000000}"/>
          </ac:spMkLst>
        </pc:spChg>
        <pc:spChg chg="mod">
          <ac:chgData name="isabel cumplido hernandez" userId="b655de58868523a2" providerId="LiveId" clId="{F6AF1A5B-09CF-473C-B2E9-3B51E1FCE9CC}" dt="2018-02-13T20:18:14.804" v="11568" actId="14100"/>
          <ac:spMkLst>
            <pc:docMk/>
            <pc:sldMk cId="1517103121" sldId="299"/>
            <ac:spMk id="46" creationId="{00000000-0000-0000-0000-000000000000}"/>
          </ac:spMkLst>
        </pc:spChg>
        <pc:spChg chg="mod">
          <ac:chgData name="isabel cumplido hernandez" userId="b655de58868523a2" providerId="LiveId" clId="{F6AF1A5B-09CF-473C-B2E9-3B51E1FCE9CC}" dt="2018-02-13T20:16:31.954" v="11538" actId="14100"/>
          <ac:spMkLst>
            <pc:docMk/>
            <pc:sldMk cId="1517103121" sldId="299"/>
            <ac:spMk id="47" creationId="{00000000-0000-0000-0000-000000000000}"/>
          </ac:spMkLst>
        </pc:spChg>
        <pc:spChg chg="mod">
          <ac:chgData name="isabel cumplido hernandez" userId="b655de58868523a2" providerId="LiveId" clId="{F6AF1A5B-09CF-473C-B2E9-3B51E1FCE9CC}" dt="2018-02-13T20:16:44.777" v="11540" actId="14100"/>
          <ac:spMkLst>
            <pc:docMk/>
            <pc:sldMk cId="1517103121" sldId="299"/>
            <ac:spMk id="48" creationId="{00000000-0000-0000-0000-000000000000}"/>
          </ac:spMkLst>
        </pc:spChg>
        <pc:spChg chg="mod">
          <ac:chgData name="isabel cumplido hernandez" userId="b655de58868523a2" providerId="LiveId" clId="{F6AF1A5B-09CF-473C-B2E9-3B51E1FCE9CC}" dt="2018-02-13T20:17:00.617" v="11545" actId="14100"/>
          <ac:spMkLst>
            <pc:docMk/>
            <pc:sldMk cId="1517103121" sldId="299"/>
            <ac:spMk id="49" creationId="{00000000-0000-0000-0000-000000000000}"/>
          </ac:spMkLst>
        </pc:spChg>
        <pc:spChg chg="add mod">
          <ac:chgData name="isabel cumplido hernandez" userId="b655de58868523a2" providerId="LiveId" clId="{F6AF1A5B-09CF-473C-B2E9-3B51E1FCE9CC}" dt="2018-02-13T20:17:18.102" v="11547" actId="571"/>
          <ac:spMkLst>
            <pc:docMk/>
            <pc:sldMk cId="1517103121" sldId="299"/>
            <ac:spMk id="51" creationId="{75102119-0586-4D72-87E4-540C9C055769}"/>
          </ac:spMkLst>
        </pc:spChg>
        <pc:spChg chg="add mod">
          <ac:chgData name="isabel cumplido hernandez" userId="b655de58868523a2" providerId="LiveId" clId="{F6AF1A5B-09CF-473C-B2E9-3B51E1FCE9CC}" dt="2018-02-13T20:17:18.102" v="11547" actId="571"/>
          <ac:spMkLst>
            <pc:docMk/>
            <pc:sldMk cId="1517103121" sldId="299"/>
            <ac:spMk id="56" creationId="{C630722B-A464-4B9B-959F-8CC6C8B7773C}"/>
          </ac:spMkLst>
        </pc:spChg>
        <pc:spChg chg="add mod">
          <ac:chgData name="isabel cumplido hernandez" userId="b655de58868523a2" providerId="LiveId" clId="{F6AF1A5B-09CF-473C-B2E9-3B51E1FCE9CC}" dt="2018-02-13T20:17:38.505" v="11557" actId="571"/>
          <ac:spMkLst>
            <pc:docMk/>
            <pc:sldMk cId="1517103121" sldId="299"/>
            <ac:spMk id="58" creationId="{97DBFA81-AC7F-41EE-A96F-144ACE9C2455}"/>
          </ac:spMkLst>
        </pc:spChg>
        <pc:spChg chg="add mod">
          <ac:chgData name="isabel cumplido hernandez" userId="b655de58868523a2" providerId="LiveId" clId="{F6AF1A5B-09CF-473C-B2E9-3B51E1FCE9CC}" dt="2018-02-13T20:17:38.505" v="11557" actId="571"/>
          <ac:spMkLst>
            <pc:docMk/>
            <pc:sldMk cId="1517103121" sldId="299"/>
            <ac:spMk id="63" creationId="{DF494104-CB94-4270-B5AC-58A49B2F4BF1}"/>
          </ac:spMkLst>
        </pc:spChg>
        <pc:spChg chg="mod">
          <ac:chgData name="isabel cumplido hernandez" userId="b655de58868523a2" providerId="LiveId" clId="{F6AF1A5B-09CF-473C-B2E9-3B51E1FCE9CC}" dt="2018-02-13T20:19:08.791" v="11579" actId="20577"/>
          <ac:spMkLst>
            <pc:docMk/>
            <pc:sldMk cId="1517103121" sldId="299"/>
            <ac:spMk id="66" creationId="{F154F251-8D5C-47F2-A4BD-77A93D4F4556}"/>
          </ac:spMkLst>
        </pc:spChg>
        <pc:spChg chg="mod">
          <ac:chgData name="isabel cumplido hernandez" userId="b655de58868523a2" providerId="LiveId" clId="{F6AF1A5B-09CF-473C-B2E9-3B51E1FCE9CC}" dt="2018-02-13T20:19:12.378" v="11581" actId="20577"/>
          <ac:spMkLst>
            <pc:docMk/>
            <pc:sldMk cId="1517103121" sldId="299"/>
            <ac:spMk id="69" creationId="{0BE59B27-41CC-49C5-8DB2-0B148303F6FD}"/>
          </ac:spMkLst>
        </pc:spChg>
        <pc:spChg chg="mod">
          <ac:chgData name="isabel cumplido hernandez" userId="b655de58868523a2" providerId="LiveId" clId="{F6AF1A5B-09CF-473C-B2E9-3B51E1FCE9CC}" dt="2018-02-13T20:19:15.595" v="11583" actId="20577"/>
          <ac:spMkLst>
            <pc:docMk/>
            <pc:sldMk cId="1517103121" sldId="299"/>
            <ac:spMk id="72" creationId="{55EA10D3-AACB-4E12-B3E6-69BA47EC8AA3}"/>
          </ac:spMkLst>
        </pc:spChg>
        <pc:spChg chg="add del mod">
          <ac:chgData name="isabel cumplido hernandez" userId="b655de58868523a2" providerId="LiveId" clId="{F6AF1A5B-09CF-473C-B2E9-3B51E1FCE9CC}" dt="2018-02-13T20:54:20.473" v="12906" actId="20577"/>
          <ac:spMkLst>
            <pc:docMk/>
            <pc:sldMk cId="1517103121" sldId="299"/>
            <ac:spMk id="73" creationId="{CCF91526-FFDC-4FA1-AB75-6833522E79E4}"/>
          </ac:spMkLst>
        </pc:spChg>
        <pc:grpChg chg="del">
          <ac:chgData name="isabel cumplido hernandez" userId="b655de58868523a2" providerId="LiveId" clId="{F6AF1A5B-09CF-473C-B2E9-3B51E1FCE9CC}" dt="2018-02-13T20:13:35.827" v="11507" actId="478"/>
          <ac:grpSpMkLst>
            <pc:docMk/>
            <pc:sldMk cId="1517103121" sldId="299"/>
            <ac:grpSpMk id="8" creationId="{00000000-0000-0000-0000-000000000000}"/>
          </ac:grpSpMkLst>
        </pc:grpChg>
        <pc:grpChg chg="add mod">
          <ac:chgData name="isabel cumplido hernandez" userId="b655de58868523a2" providerId="LiveId" clId="{F6AF1A5B-09CF-473C-B2E9-3B51E1FCE9CC}" dt="2018-02-13T20:17:38.325" v="11556" actId="164"/>
          <ac:grpSpMkLst>
            <pc:docMk/>
            <pc:sldMk cId="1517103121" sldId="299"/>
            <ac:grpSpMk id="20" creationId="{A65F3361-2435-43E2-A0F0-AA3B8E6B656E}"/>
          </ac:grpSpMkLst>
        </pc:grpChg>
        <pc:grpChg chg="mod">
          <ac:chgData name="isabel cumplido hernandez" userId="b655de58868523a2" providerId="LiveId" clId="{F6AF1A5B-09CF-473C-B2E9-3B51E1FCE9CC}" dt="2018-02-13T20:33:17.252" v="11813" actId="1076"/>
          <ac:grpSpMkLst>
            <pc:docMk/>
            <pc:sldMk cId="1517103121" sldId="299"/>
            <ac:grpSpMk id="22" creationId="{00000000-0000-0000-0000-000000000000}"/>
          </ac:grpSpMkLst>
        </pc:grpChg>
        <pc:grpChg chg="mod">
          <ac:chgData name="isabel cumplido hernandez" userId="b655de58868523a2" providerId="LiveId" clId="{F6AF1A5B-09CF-473C-B2E9-3B51E1FCE9CC}" dt="2018-02-13T20:57:37.631" v="13324" actId="1076"/>
          <ac:grpSpMkLst>
            <pc:docMk/>
            <pc:sldMk cId="1517103121" sldId="299"/>
            <ac:grpSpMk id="30" creationId="{00000000-0000-0000-0000-000000000000}"/>
          </ac:grpSpMkLst>
        </pc:grpChg>
        <pc:grpChg chg="mod">
          <ac:chgData name="isabel cumplido hernandez" userId="b655de58868523a2" providerId="LiveId" clId="{F6AF1A5B-09CF-473C-B2E9-3B51E1FCE9CC}" dt="2018-02-13T20:18:07.867" v="11564" actId="1076"/>
          <ac:grpSpMkLst>
            <pc:docMk/>
            <pc:sldMk cId="1517103121" sldId="299"/>
            <ac:grpSpMk id="43" creationId="{00000000-0000-0000-0000-000000000000}"/>
          </ac:grpSpMkLst>
        </pc:grpChg>
        <pc:grpChg chg="add mod">
          <ac:chgData name="isabel cumplido hernandez" userId="b655de58868523a2" providerId="LiveId" clId="{F6AF1A5B-09CF-473C-B2E9-3B51E1FCE9CC}" dt="2018-02-13T20:17:18.102" v="11547" actId="571"/>
          <ac:grpSpMkLst>
            <pc:docMk/>
            <pc:sldMk cId="1517103121" sldId="299"/>
            <ac:grpSpMk id="52" creationId="{2163B391-D67B-441D-8FB4-A200492BC44F}"/>
          </ac:grpSpMkLst>
        </pc:grpChg>
        <pc:grpChg chg="add mod">
          <ac:chgData name="isabel cumplido hernandez" userId="b655de58868523a2" providerId="LiveId" clId="{F6AF1A5B-09CF-473C-B2E9-3B51E1FCE9CC}" dt="2018-02-13T20:17:38.505" v="11557" actId="571"/>
          <ac:grpSpMkLst>
            <pc:docMk/>
            <pc:sldMk cId="1517103121" sldId="299"/>
            <ac:grpSpMk id="59" creationId="{9825A8F9-1C2F-4C70-AF75-B84F4B8207A9}"/>
          </ac:grpSpMkLst>
        </pc:grpChg>
        <pc:grpChg chg="add mod">
          <ac:chgData name="isabel cumplido hernandez" userId="b655de58868523a2" providerId="LiveId" clId="{F6AF1A5B-09CF-473C-B2E9-3B51E1FCE9CC}" dt="2018-02-13T20:18:41.266" v="11570" actId="1076"/>
          <ac:grpSpMkLst>
            <pc:docMk/>
            <pc:sldMk cId="1517103121" sldId="299"/>
            <ac:grpSpMk id="64" creationId="{8605C0EF-8F0A-4F23-81C4-84A9EC358959}"/>
          </ac:grpSpMkLst>
        </pc:grpChg>
        <pc:grpChg chg="add mod">
          <ac:chgData name="isabel cumplido hernandez" userId="b655de58868523a2" providerId="LiveId" clId="{F6AF1A5B-09CF-473C-B2E9-3B51E1FCE9CC}" dt="2018-02-13T20:18:57.594" v="11575" actId="1076"/>
          <ac:grpSpMkLst>
            <pc:docMk/>
            <pc:sldMk cId="1517103121" sldId="299"/>
            <ac:grpSpMk id="67" creationId="{CFFCA8C4-BF70-4F0F-A1E4-377F0AB09C6B}"/>
          </ac:grpSpMkLst>
        </pc:grpChg>
        <pc:grpChg chg="add mod">
          <ac:chgData name="isabel cumplido hernandez" userId="b655de58868523a2" providerId="LiveId" clId="{F6AF1A5B-09CF-473C-B2E9-3B51E1FCE9CC}" dt="2018-02-13T20:19:05.734" v="11577" actId="1076"/>
          <ac:grpSpMkLst>
            <pc:docMk/>
            <pc:sldMk cId="1517103121" sldId="299"/>
            <ac:grpSpMk id="70" creationId="{5804FA5B-D66A-49F5-A61F-BA8680F8781C}"/>
          </ac:grpSpMkLst>
        </pc:grpChg>
        <pc:picChg chg="add mod ord">
          <ac:chgData name="isabel cumplido hernandez" userId="b655de58868523a2" providerId="LiveId" clId="{F6AF1A5B-09CF-473C-B2E9-3B51E1FCE9CC}" dt="2018-02-13T20:17:50.742" v="11559" actId="14100"/>
          <ac:picMkLst>
            <pc:docMk/>
            <pc:sldMk cId="1517103121" sldId="299"/>
            <ac:picMk id="2" creationId="{65921DD1-514D-4FD5-80B3-1F43E2794568}"/>
          </ac:picMkLst>
        </pc:picChg>
        <pc:picChg chg="add mod ord">
          <ac:chgData name="isabel cumplido hernandez" userId="b655de58868523a2" providerId="LiveId" clId="{F6AF1A5B-09CF-473C-B2E9-3B51E1FCE9CC}" dt="2018-02-13T20:18:52.268" v="11574" actId="1076"/>
          <ac:picMkLst>
            <pc:docMk/>
            <pc:sldMk cId="1517103121" sldId="299"/>
            <ac:picMk id="15" creationId="{022FED61-4C0E-46B3-81E2-2A6227B9A7E5}"/>
          </ac:picMkLst>
        </pc:picChg>
        <pc:picChg chg="add mod">
          <ac:chgData name="isabel cumplido hernandez" userId="b655de58868523a2" providerId="LiveId" clId="{F6AF1A5B-09CF-473C-B2E9-3B51E1FCE9CC}" dt="2018-02-13T20:17:18.102" v="11547" actId="571"/>
          <ac:picMkLst>
            <pc:docMk/>
            <pc:sldMk cId="1517103121" sldId="299"/>
            <ac:picMk id="50" creationId="{B5175610-3D54-42CD-A519-27DD333A87A6}"/>
          </ac:picMkLst>
        </pc:picChg>
        <pc:picChg chg="add mod">
          <ac:chgData name="isabel cumplido hernandez" userId="b655de58868523a2" providerId="LiveId" clId="{F6AF1A5B-09CF-473C-B2E9-3B51E1FCE9CC}" dt="2018-02-13T20:17:18.102" v="11547" actId="571"/>
          <ac:picMkLst>
            <pc:docMk/>
            <pc:sldMk cId="1517103121" sldId="299"/>
            <ac:picMk id="55" creationId="{11E70F4D-5EC0-45AC-A744-8AF88491DD86}"/>
          </ac:picMkLst>
        </pc:picChg>
        <pc:picChg chg="add mod">
          <ac:chgData name="isabel cumplido hernandez" userId="b655de58868523a2" providerId="LiveId" clId="{F6AF1A5B-09CF-473C-B2E9-3B51E1FCE9CC}" dt="2018-02-13T20:17:38.505" v="11557" actId="571"/>
          <ac:picMkLst>
            <pc:docMk/>
            <pc:sldMk cId="1517103121" sldId="299"/>
            <ac:picMk id="57" creationId="{43BF5D68-C80B-4740-B357-FC8023CEF09A}"/>
          </ac:picMkLst>
        </pc:picChg>
        <pc:picChg chg="add mod ord">
          <ac:chgData name="isabel cumplido hernandez" userId="b655de58868523a2" providerId="LiveId" clId="{F6AF1A5B-09CF-473C-B2E9-3B51E1FCE9CC}" dt="2018-02-13T20:17:38.505" v="11557" actId="571"/>
          <ac:picMkLst>
            <pc:docMk/>
            <pc:sldMk cId="1517103121" sldId="299"/>
            <ac:picMk id="62" creationId="{50A5441A-E3D4-40F4-A226-59D8B169BB63}"/>
          </ac:picMkLst>
        </pc:picChg>
      </pc:sldChg>
      <pc:sldChg chg="addSp delSp modSp">
        <pc:chgData name="isabel cumplido hernandez" userId="b655de58868523a2" providerId="LiveId" clId="{F6AF1A5B-09CF-473C-B2E9-3B51E1FCE9CC}" dt="2018-02-14T18:56:42.978" v="14290" actId="20577"/>
        <pc:sldMkLst>
          <pc:docMk/>
          <pc:sldMk cId="2040037304" sldId="300"/>
        </pc:sldMkLst>
        <pc:spChg chg="mod">
          <ac:chgData name="isabel cumplido hernandez" userId="b655de58868523a2" providerId="LiveId" clId="{F6AF1A5B-09CF-473C-B2E9-3B51E1FCE9CC}" dt="2018-02-14T18:56:42.978" v="14290" actId="20577"/>
          <ac:spMkLst>
            <pc:docMk/>
            <pc:sldMk cId="2040037304" sldId="300"/>
            <ac:spMk id="13" creationId="{00000000-0000-0000-0000-000000000000}"/>
          </ac:spMkLst>
        </pc:spChg>
        <pc:spChg chg="mod">
          <ac:chgData name="isabel cumplido hernandez" userId="b655de58868523a2" providerId="LiveId" clId="{F6AF1A5B-09CF-473C-B2E9-3B51E1FCE9CC}" dt="2018-02-13T20:06:58.750" v="10259" actId="20577"/>
          <ac:spMkLst>
            <pc:docMk/>
            <pc:sldMk cId="2040037304" sldId="300"/>
            <ac:spMk id="18" creationId="{00000000-0000-0000-0000-000000000000}"/>
          </ac:spMkLst>
        </pc:spChg>
        <pc:spChg chg="mod">
          <ac:chgData name="isabel cumplido hernandez" userId="b655de58868523a2" providerId="LiveId" clId="{F6AF1A5B-09CF-473C-B2E9-3B51E1FCE9CC}" dt="2018-02-13T20:10:24.774" v="11072" actId="20577"/>
          <ac:spMkLst>
            <pc:docMk/>
            <pc:sldMk cId="2040037304" sldId="300"/>
            <ac:spMk id="19" creationId="{00000000-0000-0000-0000-000000000000}"/>
          </ac:spMkLst>
        </pc:spChg>
        <pc:spChg chg="mod">
          <ac:chgData name="isabel cumplido hernandez" userId="b655de58868523a2" providerId="LiveId" clId="{F6AF1A5B-09CF-473C-B2E9-3B51E1FCE9CC}" dt="2018-02-14T18:40:50.794" v="14271" actId="20577"/>
          <ac:spMkLst>
            <pc:docMk/>
            <pc:sldMk cId="2040037304" sldId="300"/>
            <ac:spMk id="24" creationId="{00000000-0000-0000-0000-000000000000}"/>
          </ac:spMkLst>
        </pc:spChg>
        <pc:spChg chg="mod">
          <ac:chgData name="isabel cumplido hernandez" userId="b655de58868523a2" providerId="LiveId" clId="{F6AF1A5B-09CF-473C-B2E9-3B51E1FCE9CC}" dt="2018-02-13T20:04:53.114" v="9753" actId="14100"/>
          <ac:spMkLst>
            <pc:docMk/>
            <pc:sldMk cId="2040037304" sldId="300"/>
            <ac:spMk id="25" creationId="{00000000-0000-0000-0000-000000000000}"/>
          </ac:spMkLst>
        </pc:spChg>
        <pc:spChg chg="mod">
          <ac:chgData name="isabel cumplido hernandez" userId="b655de58868523a2" providerId="LiveId" clId="{F6AF1A5B-09CF-473C-B2E9-3B51E1FCE9CC}" dt="2018-02-13T20:05:00.617" v="9755" actId="1076"/>
          <ac:spMkLst>
            <pc:docMk/>
            <pc:sldMk cId="2040037304" sldId="300"/>
            <ac:spMk id="32" creationId="{00000000-0000-0000-0000-000000000000}"/>
          </ac:spMkLst>
        </pc:spChg>
        <pc:grpChg chg="mod">
          <ac:chgData name="isabel cumplido hernandez" userId="b655de58868523a2" providerId="LiveId" clId="{F6AF1A5B-09CF-473C-B2E9-3B51E1FCE9CC}" dt="2018-02-13T20:07:08.978" v="10261" actId="1076"/>
          <ac:grpSpMkLst>
            <pc:docMk/>
            <pc:sldMk cId="2040037304" sldId="300"/>
            <ac:grpSpMk id="15" creationId="{00000000-0000-0000-0000-000000000000}"/>
          </ac:grpSpMkLst>
        </pc:grpChg>
        <pc:grpChg chg="mod">
          <ac:chgData name="isabel cumplido hernandez" userId="b655de58868523a2" providerId="LiveId" clId="{F6AF1A5B-09CF-473C-B2E9-3B51E1FCE9CC}" dt="2018-02-13T20:05:05.346" v="9756" actId="1076"/>
          <ac:grpSpMkLst>
            <pc:docMk/>
            <pc:sldMk cId="2040037304" sldId="300"/>
            <ac:grpSpMk id="29" creationId="{00000000-0000-0000-0000-000000000000}"/>
          </ac:grpSpMkLst>
        </pc:grpChg>
        <pc:picChg chg="add mod ord">
          <ac:chgData name="isabel cumplido hernandez" userId="b655de58868523a2" providerId="LiveId" clId="{F6AF1A5B-09CF-473C-B2E9-3B51E1FCE9CC}" dt="2018-02-13T20:04:48.670" v="9752" actId="1076"/>
          <ac:picMkLst>
            <pc:docMk/>
            <pc:sldMk cId="2040037304" sldId="300"/>
            <ac:picMk id="2" creationId="{EC1D2223-E6A8-41C8-BF06-A70B59220D12}"/>
          </ac:picMkLst>
        </pc:picChg>
        <pc:picChg chg="del">
          <ac:chgData name="isabel cumplido hernandez" userId="b655de58868523a2" providerId="LiveId" clId="{F6AF1A5B-09CF-473C-B2E9-3B51E1FCE9CC}" dt="2018-02-13T20:04:32.438" v="9748" actId="478"/>
          <ac:picMkLst>
            <pc:docMk/>
            <pc:sldMk cId="2040037304" sldId="300"/>
            <ac:picMk id="3" creationId="{00000000-0000-0000-0000-000000000000}"/>
          </ac:picMkLst>
        </pc:picChg>
      </pc:sldChg>
      <pc:sldChg chg="modSp">
        <pc:chgData name="isabel cumplido hernandez" userId="b655de58868523a2" providerId="LiveId" clId="{F6AF1A5B-09CF-473C-B2E9-3B51E1FCE9CC}" dt="2018-02-14T18:09:31.521" v="14216"/>
        <pc:sldMkLst>
          <pc:docMk/>
          <pc:sldMk cId="3677251218" sldId="301"/>
        </pc:sldMkLst>
        <pc:graphicFrameChg chg="mod">
          <ac:chgData name="isabel cumplido hernandez" userId="b655de58868523a2" providerId="LiveId" clId="{F6AF1A5B-09CF-473C-B2E9-3B51E1FCE9CC}" dt="2018-02-14T18:09:31.521" v="14216"/>
          <ac:graphicFrameMkLst>
            <pc:docMk/>
            <pc:sldMk cId="3677251218" sldId="301"/>
            <ac:graphicFrameMk id="2" creationId="{CB7B7C9B-D7C3-41BD-B446-8397D016754E}"/>
          </ac:graphicFrameMkLst>
        </pc:graphicFrameChg>
      </pc:sldChg>
      <pc:sldChg chg="addSp delSp modSp">
        <pc:chgData name="isabel cumplido hernandez" userId="b655de58868523a2" providerId="LiveId" clId="{F6AF1A5B-09CF-473C-B2E9-3B51E1FCE9CC}" dt="2018-02-14T18:03:22.131" v="14203" actId="20577"/>
        <pc:sldMkLst>
          <pc:docMk/>
          <pc:sldMk cId="3581819522" sldId="302"/>
        </pc:sldMkLst>
        <pc:spChg chg="mod">
          <ac:chgData name="isabel cumplido hernandez" userId="b655de58868523a2" providerId="LiveId" clId="{F6AF1A5B-09CF-473C-B2E9-3B51E1FCE9CC}" dt="2018-02-14T18:02:49.651" v="14195" actId="20577"/>
          <ac:spMkLst>
            <pc:docMk/>
            <pc:sldMk cId="3581819522" sldId="302"/>
            <ac:spMk id="19" creationId="{00000000-0000-0000-0000-000000000000}"/>
          </ac:spMkLst>
        </pc:spChg>
        <pc:spChg chg="mod">
          <ac:chgData name="isabel cumplido hernandez" userId="b655de58868523a2" providerId="LiveId" clId="{F6AF1A5B-09CF-473C-B2E9-3B51E1FCE9CC}" dt="2018-02-14T17:59:30.646" v="14182" actId="1076"/>
          <ac:spMkLst>
            <pc:docMk/>
            <pc:sldMk cId="3581819522" sldId="302"/>
            <ac:spMk id="24" creationId="{00000000-0000-0000-0000-000000000000}"/>
          </ac:spMkLst>
        </pc:spChg>
        <pc:spChg chg="mod">
          <ac:chgData name="isabel cumplido hernandez" userId="b655de58868523a2" providerId="LiveId" clId="{F6AF1A5B-09CF-473C-B2E9-3B51E1FCE9CC}" dt="2018-02-14T17:59:19.730" v="14180" actId="1076"/>
          <ac:spMkLst>
            <pc:docMk/>
            <pc:sldMk cId="3581819522" sldId="302"/>
            <ac:spMk id="25" creationId="{00000000-0000-0000-0000-000000000000}"/>
          </ac:spMkLst>
        </pc:spChg>
        <pc:spChg chg="mod">
          <ac:chgData name="isabel cumplido hernandez" userId="b655de58868523a2" providerId="LiveId" clId="{F6AF1A5B-09CF-473C-B2E9-3B51E1FCE9CC}" dt="2018-02-14T17:59:35.232" v="14184" actId="14100"/>
          <ac:spMkLst>
            <pc:docMk/>
            <pc:sldMk cId="3581819522" sldId="302"/>
            <ac:spMk id="26" creationId="{00000000-0000-0000-0000-000000000000}"/>
          </ac:spMkLst>
        </pc:spChg>
        <pc:spChg chg="mod">
          <ac:chgData name="isabel cumplido hernandez" userId="b655de58868523a2" providerId="LiveId" clId="{F6AF1A5B-09CF-473C-B2E9-3B51E1FCE9CC}" dt="2018-02-14T18:03:22.131" v="14203" actId="20577"/>
          <ac:spMkLst>
            <pc:docMk/>
            <pc:sldMk cId="3581819522" sldId="302"/>
            <ac:spMk id="38" creationId="{00000000-0000-0000-0000-000000000000}"/>
          </ac:spMkLst>
        </pc:spChg>
        <pc:spChg chg="add del mod">
          <ac:chgData name="isabel cumplido hernandez" userId="b655de58868523a2" providerId="LiveId" clId="{F6AF1A5B-09CF-473C-B2E9-3B51E1FCE9CC}" dt="2018-01-31T18:24:19.132" v="252" actId="478"/>
          <ac:spMkLst>
            <pc:docMk/>
            <pc:sldMk cId="3581819522" sldId="302"/>
            <ac:spMk id="67" creationId="{F5D798B6-7734-4F9F-AA32-91B0DD1D6230}"/>
          </ac:spMkLst>
        </pc:spChg>
        <pc:spChg chg="mod">
          <ac:chgData name="isabel cumplido hernandez" userId="b655de58868523a2" providerId="LiveId" clId="{F6AF1A5B-09CF-473C-B2E9-3B51E1FCE9CC}" dt="2018-02-14T18:01:24.937" v="14187" actId="20577"/>
          <ac:spMkLst>
            <pc:docMk/>
            <pc:sldMk cId="3581819522" sldId="302"/>
            <ac:spMk id="70" creationId="{9591F12A-C14A-481E-AF4C-EDC9E8571A91}"/>
          </ac:spMkLst>
        </pc:spChg>
        <pc:spChg chg="mod">
          <ac:chgData name="isabel cumplido hernandez" userId="b655de58868523a2" providerId="LiveId" clId="{F6AF1A5B-09CF-473C-B2E9-3B51E1FCE9CC}" dt="2018-02-14T17:59:10.965" v="14178" actId="14100"/>
          <ac:spMkLst>
            <pc:docMk/>
            <pc:sldMk cId="3581819522" sldId="302"/>
            <ac:spMk id="71" creationId="{D16D407D-5C37-484D-9D63-BC86BFEFD019}"/>
          </ac:spMkLst>
        </pc:spChg>
        <pc:spChg chg="mod">
          <ac:chgData name="isabel cumplido hernandez" userId="b655de58868523a2" providerId="LiveId" clId="{F6AF1A5B-09CF-473C-B2E9-3B51E1FCE9CC}" dt="2018-01-31T17:52:42.646" v="61" actId="20577"/>
          <ac:spMkLst>
            <pc:docMk/>
            <pc:sldMk cId="3581819522" sldId="302"/>
            <ac:spMk id="76" creationId="{02A831B1-3285-4685-A4DF-351774D5B7CC}"/>
          </ac:spMkLst>
        </pc:spChg>
        <pc:spChg chg="add del mod">
          <ac:chgData name="isabel cumplido hernandez" userId="b655de58868523a2" providerId="LiveId" clId="{F6AF1A5B-09CF-473C-B2E9-3B51E1FCE9CC}" dt="2018-01-31T18:24:13.999" v="250" actId="478"/>
          <ac:spMkLst>
            <pc:docMk/>
            <pc:sldMk cId="3581819522" sldId="302"/>
            <ac:spMk id="77" creationId="{CBD857C6-2F22-4C67-B025-6D4FC459DD27}"/>
          </ac:spMkLst>
        </pc:spChg>
        <pc:spChg chg="mod">
          <ac:chgData name="isabel cumplido hernandez" userId="b655de58868523a2" providerId="LiveId" clId="{F6AF1A5B-09CF-473C-B2E9-3B51E1FCE9CC}" dt="2018-01-31T17:53:07.629" v="66" actId="20577"/>
          <ac:spMkLst>
            <pc:docMk/>
            <pc:sldMk cId="3581819522" sldId="302"/>
            <ac:spMk id="80" creationId="{F954D84F-5D9A-41B8-AE70-EE6845CA9635}"/>
          </ac:spMkLst>
        </pc:spChg>
        <pc:grpChg chg="mod">
          <ac:chgData name="isabel cumplido hernandez" userId="b655de58868523a2" providerId="LiveId" clId="{F6AF1A5B-09CF-473C-B2E9-3B51E1FCE9CC}" dt="2018-02-14T18:00:44.808" v="14186" actId="1076"/>
          <ac:grpSpMkLst>
            <pc:docMk/>
            <pc:sldMk cId="3581819522" sldId="302"/>
            <ac:grpSpMk id="8" creationId="{00000000-0000-0000-0000-000000000000}"/>
          </ac:grpSpMkLst>
        </pc:grpChg>
        <pc:grpChg chg="mod">
          <ac:chgData name="isabel cumplido hernandez" userId="b655de58868523a2" providerId="LiveId" clId="{F6AF1A5B-09CF-473C-B2E9-3B51E1FCE9CC}" dt="2018-02-14T17:57:26.993" v="14170" actId="1076"/>
          <ac:grpSpMkLst>
            <pc:docMk/>
            <pc:sldMk cId="3581819522" sldId="302"/>
            <ac:grpSpMk id="31" creationId="{00000000-0000-0000-0000-000000000000}"/>
          </ac:grpSpMkLst>
        </pc:grpChg>
        <pc:grpChg chg="mod">
          <ac:chgData name="isabel cumplido hernandez" userId="b655de58868523a2" providerId="LiveId" clId="{F6AF1A5B-09CF-473C-B2E9-3B51E1FCE9CC}" dt="2018-02-14T17:59:24.043" v="14181" actId="1076"/>
          <ac:grpSpMkLst>
            <pc:docMk/>
            <pc:sldMk cId="3581819522" sldId="302"/>
            <ac:grpSpMk id="39" creationId="{00000000-0000-0000-0000-000000000000}"/>
          </ac:grpSpMkLst>
        </pc:grpChg>
        <pc:grpChg chg="mod">
          <ac:chgData name="isabel cumplido hernandez" userId="b655de58868523a2" providerId="LiveId" clId="{F6AF1A5B-09CF-473C-B2E9-3B51E1FCE9CC}" dt="2018-02-14T17:57:47.245" v="14174" actId="1076"/>
          <ac:grpSpMkLst>
            <pc:docMk/>
            <pc:sldMk cId="3581819522" sldId="302"/>
            <ac:grpSpMk id="59" creationId="{00000000-0000-0000-0000-000000000000}"/>
          </ac:grpSpMkLst>
        </pc:grpChg>
        <pc:grpChg chg="add del mod">
          <ac:chgData name="isabel cumplido hernandez" userId="b655de58868523a2" providerId="LiveId" clId="{F6AF1A5B-09CF-473C-B2E9-3B51E1FCE9CC}" dt="2018-01-31T18:24:22.943" v="253" actId="478"/>
          <ac:grpSpMkLst>
            <pc:docMk/>
            <pc:sldMk cId="3581819522" sldId="302"/>
            <ac:grpSpMk id="68" creationId="{FB6A09F8-B2DF-4771-B44C-668434800C1B}"/>
          </ac:grpSpMkLst>
        </pc:grpChg>
        <pc:grpChg chg="add del mod">
          <ac:chgData name="isabel cumplido hernandez" userId="b655de58868523a2" providerId="LiveId" clId="{F6AF1A5B-09CF-473C-B2E9-3B51E1FCE9CC}" dt="2018-01-31T18:24:16.947" v="251" actId="478"/>
          <ac:grpSpMkLst>
            <pc:docMk/>
            <pc:sldMk cId="3581819522" sldId="302"/>
            <ac:grpSpMk id="78" creationId="{68858E84-5CE9-4147-8077-33B3471B878D}"/>
          </ac:grpSpMkLst>
        </pc:grpChg>
        <pc:picChg chg="mod">
          <ac:chgData name="isabel cumplido hernandez" userId="b655de58868523a2" providerId="LiveId" clId="{F6AF1A5B-09CF-473C-B2E9-3B51E1FCE9CC}" dt="2018-02-14T17:54:53.071" v="14169" actId="1076"/>
          <ac:picMkLst>
            <pc:docMk/>
            <pc:sldMk cId="3581819522" sldId="302"/>
            <ac:picMk id="30" creationId="{00000000-0000-0000-0000-000000000000}"/>
          </ac:picMkLst>
        </pc:picChg>
      </pc:sldChg>
      <pc:sldChg chg="addSp delSp modSp add">
        <pc:chgData name="isabel cumplido hernandez" userId="b655de58868523a2" providerId="LiveId" clId="{F6AF1A5B-09CF-473C-B2E9-3B51E1FCE9CC}" dt="2018-02-14T18:56:12.603" v="14280" actId="20577"/>
        <pc:sldMkLst>
          <pc:docMk/>
          <pc:sldMk cId="857167400" sldId="304"/>
        </pc:sldMkLst>
        <pc:spChg chg="mod">
          <ac:chgData name="isabel cumplido hernandez" userId="b655de58868523a2" providerId="LiveId" clId="{F6AF1A5B-09CF-473C-B2E9-3B51E1FCE9CC}" dt="2018-01-31T21:23:06.912" v="2229" actId="20577"/>
          <ac:spMkLst>
            <pc:docMk/>
            <pc:sldMk cId="857167400" sldId="304"/>
            <ac:spMk id="6" creationId="{00000000-0000-0000-0000-000000000000}"/>
          </ac:spMkLst>
        </pc:spChg>
        <pc:spChg chg="mod">
          <ac:chgData name="isabel cumplido hernandez" userId="b655de58868523a2" providerId="LiveId" clId="{F6AF1A5B-09CF-473C-B2E9-3B51E1FCE9CC}" dt="2018-02-14T18:56:12.603" v="14280" actId="20577"/>
          <ac:spMkLst>
            <pc:docMk/>
            <pc:sldMk cId="857167400" sldId="304"/>
            <ac:spMk id="13" creationId="{00000000-0000-0000-0000-000000000000}"/>
          </ac:spMkLst>
        </pc:spChg>
        <pc:spChg chg="del">
          <ac:chgData name="isabel cumplido hernandez" userId="b655de58868523a2" providerId="LiveId" clId="{F6AF1A5B-09CF-473C-B2E9-3B51E1FCE9CC}" dt="2018-02-13T18:09:42.894" v="4292" actId="478"/>
          <ac:spMkLst>
            <pc:docMk/>
            <pc:sldMk cId="857167400" sldId="304"/>
            <ac:spMk id="26" creationId="{00000000-0000-0000-0000-000000000000}"/>
          </ac:spMkLst>
        </pc:spChg>
        <pc:spChg chg="mod">
          <ac:chgData name="isabel cumplido hernandez" userId="b655de58868523a2" providerId="LiveId" clId="{F6AF1A5B-09CF-473C-B2E9-3B51E1FCE9CC}" dt="2018-02-13T18:13:20.563" v="4332" actId="403"/>
          <ac:spMkLst>
            <pc:docMk/>
            <pc:sldMk cId="857167400" sldId="304"/>
            <ac:spMk id="27" creationId="{00000000-0000-0000-0000-000000000000}"/>
          </ac:spMkLst>
        </pc:spChg>
        <pc:spChg chg="del">
          <ac:chgData name="isabel cumplido hernandez" userId="b655de58868523a2" providerId="LiveId" clId="{F6AF1A5B-09CF-473C-B2E9-3B51E1FCE9CC}" dt="2018-02-13T18:09:21.775" v="4279" actId="478"/>
          <ac:spMkLst>
            <pc:docMk/>
            <pc:sldMk cId="857167400" sldId="304"/>
            <ac:spMk id="28" creationId="{00000000-0000-0000-0000-000000000000}"/>
          </ac:spMkLst>
        </pc:spChg>
        <pc:spChg chg="del">
          <ac:chgData name="isabel cumplido hernandez" userId="b655de58868523a2" providerId="LiveId" clId="{F6AF1A5B-09CF-473C-B2E9-3B51E1FCE9CC}" dt="2018-02-13T18:09:31.674" v="4285" actId="478"/>
          <ac:spMkLst>
            <pc:docMk/>
            <pc:sldMk cId="857167400" sldId="304"/>
            <ac:spMk id="29" creationId="{00000000-0000-0000-0000-000000000000}"/>
          </ac:spMkLst>
        </pc:spChg>
        <pc:spChg chg="del mod">
          <ac:chgData name="isabel cumplido hernandez" userId="b655de58868523a2" providerId="LiveId" clId="{F6AF1A5B-09CF-473C-B2E9-3B51E1FCE9CC}" dt="2018-02-13T18:09:25.822" v="4281" actId="478"/>
          <ac:spMkLst>
            <pc:docMk/>
            <pc:sldMk cId="857167400" sldId="304"/>
            <ac:spMk id="30" creationId="{00000000-0000-0000-0000-000000000000}"/>
          </ac:spMkLst>
        </pc:spChg>
        <pc:spChg chg="del">
          <ac:chgData name="isabel cumplido hernandez" userId="b655de58868523a2" providerId="LiveId" clId="{F6AF1A5B-09CF-473C-B2E9-3B51E1FCE9CC}" dt="2018-02-13T18:09:40.626" v="4291" actId="478"/>
          <ac:spMkLst>
            <pc:docMk/>
            <pc:sldMk cId="857167400" sldId="304"/>
            <ac:spMk id="31" creationId="{00000000-0000-0000-0000-000000000000}"/>
          </ac:spMkLst>
        </pc:spChg>
        <pc:spChg chg="del">
          <ac:chgData name="isabel cumplido hernandez" userId="b655de58868523a2" providerId="LiveId" clId="{F6AF1A5B-09CF-473C-B2E9-3B51E1FCE9CC}" dt="2018-02-13T18:09:38.372" v="4289" actId="478"/>
          <ac:spMkLst>
            <pc:docMk/>
            <pc:sldMk cId="857167400" sldId="304"/>
            <ac:spMk id="32" creationId="{00000000-0000-0000-0000-000000000000}"/>
          </ac:spMkLst>
        </pc:spChg>
        <pc:spChg chg="mod">
          <ac:chgData name="isabel cumplido hernandez" userId="b655de58868523a2" providerId="LiveId" clId="{F6AF1A5B-09CF-473C-B2E9-3B51E1FCE9CC}" dt="2018-02-13T18:09:36.900" v="4288" actId="14100"/>
          <ac:spMkLst>
            <pc:docMk/>
            <pc:sldMk cId="857167400" sldId="304"/>
            <ac:spMk id="34" creationId="{00000000-0000-0000-0000-000000000000}"/>
          </ac:spMkLst>
        </pc:spChg>
        <pc:spChg chg="del">
          <ac:chgData name="isabel cumplido hernandez" userId="b655de58868523a2" providerId="LiveId" clId="{F6AF1A5B-09CF-473C-B2E9-3B51E1FCE9CC}" dt="2018-02-13T18:09:33.378" v="4286" actId="478"/>
          <ac:spMkLst>
            <pc:docMk/>
            <pc:sldMk cId="857167400" sldId="304"/>
            <ac:spMk id="35" creationId="{00000000-0000-0000-0000-000000000000}"/>
          </ac:spMkLst>
        </pc:spChg>
        <pc:spChg chg="mod">
          <ac:chgData name="isabel cumplido hernandez" userId="b655de58868523a2" providerId="LiveId" clId="{F6AF1A5B-09CF-473C-B2E9-3B51E1FCE9CC}" dt="2018-02-13T18:12:56.359" v="4325" actId="164"/>
          <ac:spMkLst>
            <pc:docMk/>
            <pc:sldMk cId="857167400" sldId="304"/>
            <ac:spMk id="45" creationId="{2F58D6E3-CE3E-44B2-8317-28B209CBD816}"/>
          </ac:spMkLst>
        </pc:spChg>
        <pc:spChg chg="mod">
          <ac:chgData name="isabel cumplido hernandez" userId="b655de58868523a2" providerId="LiveId" clId="{F6AF1A5B-09CF-473C-B2E9-3B51E1FCE9CC}" dt="2018-02-13T14:04:43.247" v="3691" actId="20577"/>
          <ac:spMkLst>
            <pc:docMk/>
            <pc:sldMk cId="857167400" sldId="304"/>
            <ac:spMk id="51" creationId="{91D28A71-84C8-4BF5-916D-52B7DE4FA041}"/>
          </ac:spMkLst>
        </pc:spChg>
        <pc:spChg chg="mod">
          <ac:chgData name="isabel cumplido hernandez" userId="b655de58868523a2" providerId="LiveId" clId="{F6AF1A5B-09CF-473C-B2E9-3B51E1FCE9CC}" dt="2018-02-13T18:12:56.359" v="4325" actId="164"/>
          <ac:spMkLst>
            <pc:docMk/>
            <pc:sldMk cId="857167400" sldId="304"/>
            <ac:spMk id="52" creationId="{9D74B1BB-7142-4C6D-B45C-BE519DFD1CEB}"/>
          </ac:spMkLst>
        </pc:spChg>
        <pc:spChg chg="mod">
          <ac:chgData name="isabel cumplido hernandez" userId="b655de58868523a2" providerId="LiveId" clId="{F6AF1A5B-09CF-473C-B2E9-3B51E1FCE9CC}" dt="2018-02-13T14:04:58.459" v="3697" actId="20577"/>
          <ac:spMkLst>
            <pc:docMk/>
            <pc:sldMk cId="857167400" sldId="304"/>
            <ac:spMk id="55" creationId="{D6676A91-D4E7-4C9B-A077-5E3D7E0B48F5}"/>
          </ac:spMkLst>
        </pc:spChg>
        <pc:spChg chg="mod">
          <ac:chgData name="isabel cumplido hernandez" userId="b655de58868523a2" providerId="LiveId" clId="{F6AF1A5B-09CF-473C-B2E9-3B51E1FCE9CC}" dt="2018-02-13T18:12:56.359" v="4325" actId="164"/>
          <ac:spMkLst>
            <pc:docMk/>
            <pc:sldMk cId="857167400" sldId="304"/>
            <ac:spMk id="56" creationId="{4281DB14-A1B7-431E-B582-019F1ABE3949}"/>
          </ac:spMkLst>
        </pc:spChg>
        <pc:spChg chg="mod">
          <ac:chgData name="isabel cumplido hernandez" userId="b655de58868523a2" providerId="LiveId" clId="{F6AF1A5B-09CF-473C-B2E9-3B51E1FCE9CC}" dt="2018-02-13T13:13:01.912" v="2283" actId="20577"/>
          <ac:spMkLst>
            <pc:docMk/>
            <pc:sldMk cId="857167400" sldId="304"/>
            <ac:spMk id="59" creationId="{F983A930-DD76-4550-A99D-060F7E8F30E5}"/>
          </ac:spMkLst>
        </pc:spChg>
        <pc:spChg chg="del mod">
          <ac:chgData name="isabel cumplido hernandez" userId="b655de58868523a2" providerId="LiveId" clId="{F6AF1A5B-09CF-473C-B2E9-3B51E1FCE9CC}" dt="2018-02-13T13:48:57.572" v="3609" actId="478"/>
          <ac:spMkLst>
            <pc:docMk/>
            <pc:sldMk cId="857167400" sldId="304"/>
            <ac:spMk id="60" creationId="{A1D2C220-D1B7-4444-9B25-03609363E579}"/>
          </ac:spMkLst>
        </pc:spChg>
        <pc:spChg chg="del mod">
          <ac:chgData name="isabel cumplido hernandez" userId="b655de58868523a2" providerId="LiveId" clId="{F6AF1A5B-09CF-473C-B2E9-3B51E1FCE9CC}" dt="2018-02-13T18:11:21.906" v="4317" actId="478"/>
          <ac:spMkLst>
            <pc:docMk/>
            <pc:sldMk cId="857167400" sldId="304"/>
            <ac:spMk id="61" creationId="{842F6428-D122-4372-9922-399DF857E8D7}"/>
          </ac:spMkLst>
        </pc:spChg>
        <pc:spChg chg="mod">
          <ac:chgData name="isabel cumplido hernandez" userId="b655de58868523a2" providerId="LiveId" clId="{F6AF1A5B-09CF-473C-B2E9-3B51E1FCE9CC}" dt="2018-02-14T18:12:35.764" v="14225" actId="20577"/>
          <ac:spMkLst>
            <pc:docMk/>
            <pc:sldMk cId="857167400" sldId="304"/>
            <ac:spMk id="62" creationId="{84938F35-6C66-4E50-936F-24DE4D8D1EEF}"/>
          </ac:spMkLst>
        </pc:spChg>
        <pc:spChg chg="mod">
          <ac:chgData name="isabel cumplido hernandez" userId="b655de58868523a2" providerId="LiveId" clId="{F6AF1A5B-09CF-473C-B2E9-3B51E1FCE9CC}" dt="2018-02-13T13:48:58.920" v="3610" actId="20577"/>
          <ac:spMkLst>
            <pc:docMk/>
            <pc:sldMk cId="857167400" sldId="304"/>
            <ac:spMk id="63" creationId="{425E114D-5415-4617-BE6A-3524FFD8AC2E}"/>
          </ac:spMkLst>
        </pc:spChg>
        <pc:spChg chg="mod">
          <ac:chgData name="isabel cumplido hernandez" userId="b655de58868523a2" providerId="LiveId" clId="{F6AF1A5B-09CF-473C-B2E9-3B51E1FCE9CC}" dt="2018-02-13T18:12:56.359" v="4325" actId="164"/>
          <ac:spMkLst>
            <pc:docMk/>
            <pc:sldMk cId="857167400" sldId="304"/>
            <ac:spMk id="64" creationId="{0160C368-9932-4732-87D9-1A9FFC45B63E}"/>
          </ac:spMkLst>
        </pc:spChg>
        <pc:spChg chg="mod">
          <ac:chgData name="isabel cumplido hernandez" userId="b655de58868523a2" providerId="LiveId" clId="{F6AF1A5B-09CF-473C-B2E9-3B51E1FCE9CC}" dt="2018-02-13T14:04:46.516" v="3693" actId="20577"/>
          <ac:spMkLst>
            <pc:docMk/>
            <pc:sldMk cId="857167400" sldId="304"/>
            <ac:spMk id="67" creationId="{18C396B9-2481-4739-9F74-21AEC44CB9B9}"/>
          </ac:spMkLst>
        </pc:spChg>
        <pc:spChg chg="mod">
          <ac:chgData name="isabel cumplido hernandez" userId="b655de58868523a2" providerId="LiveId" clId="{F6AF1A5B-09CF-473C-B2E9-3B51E1FCE9CC}" dt="2018-02-13T18:12:56.359" v="4325" actId="164"/>
          <ac:spMkLst>
            <pc:docMk/>
            <pc:sldMk cId="857167400" sldId="304"/>
            <ac:spMk id="68" creationId="{23272DFE-4107-4596-BB41-AFE956BDC630}"/>
          </ac:spMkLst>
        </pc:spChg>
        <pc:spChg chg="mod">
          <ac:chgData name="isabel cumplido hernandez" userId="b655de58868523a2" providerId="LiveId" clId="{F6AF1A5B-09CF-473C-B2E9-3B51E1FCE9CC}" dt="2018-02-13T14:04:49.617" v="3695" actId="20577"/>
          <ac:spMkLst>
            <pc:docMk/>
            <pc:sldMk cId="857167400" sldId="304"/>
            <ac:spMk id="71" creationId="{E7FB005E-4EAE-4E93-BF53-0ADAB2651805}"/>
          </ac:spMkLst>
        </pc:spChg>
        <pc:spChg chg="mod">
          <ac:chgData name="isabel cumplido hernandez" userId="b655de58868523a2" providerId="LiveId" clId="{F6AF1A5B-09CF-473C-B2E9-3B51E1FCE9CC}" dt="2018-02-13T14:05:01.683" v="3699" actId="20577"/>
          <ac:spMkLst>
            <pc:docMk/>
            <pc:sldMk cId="857167400" sldId="304"/>
            <ac:spMk id="74" creationId="{9AD2D7A7-A168-4F35-84CB-04A596659C2C}"/>
          </ac:spMkLst>
        </pc:spChg>
        <pc:spChg chg="mod">
          <ac:chgData name="isabel cumplido hernandez" userId="b655de58868523a2" providerId="LiveId" clId="{F6AF1A5B-09CF-473C-B2E9-3B51E1FCE9CC}" dt="2018-02-13T18:17:00.484" v="4542" actId="113"/>
          <ac:spMkLst>
            <pc:docMk/>
            <pc:sldMk cId="857167400" sldId="304"/>
            <ac:spMk id="75" creationId="{BE185405-9ECE-4D84-9BD7-204443A9B871}"/>
          </ac:spMkLst>
        </pc:spChg>
        <pc:spChg chg="mod">
          <ac:chgData name="isabel cumplido hernandez" userId="b655de58868523a2" providerId="LiveId" clId="{F6AF1A5B-09CF-473C-B2E9-3B51E1FCE9CC}" dt="2018-02-13T18:18:23.013" v="4640" actId="14100"/>
          <ac:spMkLst>
            <pc:docMk/>
            <pc:sldMk cId="857167400" sldId="304"/>
            <ac:spMk id="76" creationId="{6C5B9F3D-7189-4C4B-9EF0-E0832A022958}"/>
          </ac:spMkLst>
        </pc:spChg>
        <pc:spChg chg="add mod">
          <ac:chgData name="isabel cumplido hernandez" userId="b655de58868523a2" providerId="LiveId" clId="{F6AF1A5B-09CF-473C-B2E9-3B51E1FCE9CC}" dt="2018-02-13T18:21:17.970" v="4791" actId="14100"/>
          <ac:spMkLst>
            <pc:docMk/>
            <pc:sldMk cId="857167400" sldId="304"/>
            <ac:spMk id="77" creationId="{1A1EB7CF-F99D-4664-B1BC-8254C53E3288}"/>
          </ac:spMkLst>
        </pc:spChg>
        <pc:spChg chg="add mod">
          <ac:chgData name="isabel cumplido hernandez" userId="b655de58868523a2" providerId="LiveId" clId="{F6AF1A5B-09CF-473C-B2E9-3B51E1FCE9CC}" dt="2018-02-14T18:12:56.767" v="14228" actId="20577"/>
          <ac:spMkLst>
            <pc:docMk/>
            <pc:sldMk cId="857167400" sldId="304"/>
            <ac:spMk id="78" creationId="{E29E6B1A-7CFD-4AC4-A0D7-C4311A41A5AC}"/>
          </ac:spMkLst>
        </pc:spChg>
        <pc:spChg chg="add mod">
          <ac:chgData name="isabel cumplido hernandez" userId="b655de58868523a2" providerId="LiveId" clId="{F6AF1A5B-09CF-473C-B2E9-3B51E1FCE9CC}" dt="2018-02-13T18:21:34.038" v="4795" actId="20577"/>
          <ac:spMkLst>
            <pc:docMk/>
            <pc:sldMk cId="857167400" sldId="304"/>
            <ac:spMk id="79" creationId="{4A87D31A-23DD-4940-A690-023274F43505}"/>
          </ac:spMkLst>
        </pc:spChg>
        <pc:spChg chg="add mod">
          <ac:chgData name="isabel cumplido hernandez" userId="b655de58868523a2" providerId="LiveId" clId="{F6AF1A5B-09CF-473C-B2E9-3B51E1FCE9CC}" dt="2018-02-14T18:13:27.042" v="14237" actId="20577"/>
          <ac:spMkLst>
            <pc:docMk/>
            <pc:sldMk cId="857167400" sldId="304"/>
            <ac:spMk id="81" creationId="{5B9F80F3-756D-4F25-87FB-793151F1DE97}"/>
          </ac:spMkLst>
        </pc:spChg>
        <pc:spChg chg="add mod">
          <ac:chgData name="isabel cumplido hernandez" userId="b655de58868523a2" providerId="LiveId" clId="{F6AF1A5B-09CF-473C-B2E9-3B51E1FCE9CC}" dt="2018-02-14T18:13:37.983" v="14245" actId="20577"/>
          <ac:spMkLst>
            <pc:docMk/>
            <pc:sldMk cId="857167400" sldId="304"/>
            <ac:spMk id="82" creationId="{53954B35-594B-4EE2-B299-AB6C4BF9E187}"/>
          </ac:spMkLst>
        </pc:spChg>
        <pc:spChg chg="add mod">
          <ac:chgData name="isabel cumplido hernandez" userId="b655de58868523a2" providerId="LiveId" clId="{F6AF1A5B-09CF-473C-B2E9-3B51E1FCE9CC}" dt="2018-02-14T18:13:57.352" v="14253" actId="404"/>
          <ac:spMkLst>
            <pc:docMk/>
            <pc:sldMk cId="857167400" sldId="304"/>
            <ac:spMk id="83" creationId="{D91EA029-2318-4224-ADD0-4C5CFE1606E6}"/>
          </ac:spMkLst>
        </pc:spChg>
        <pc:spChg chg="add mod">
          <ac:chgData name="isabel cumplido hernandez" userId="b655de58868523a2" providerId="LiveId" clId="{F6AF1A5B-09CF-473C-B2E9-3B51E1FCE9CC}" dt="2018-02-13T18:14:48.428" v="4347" actId="571"/>
          <ac:spMkLst>
            <pc:docMk/>
            <pc:sldMk cId="857167400" sldId="304"/>
            <ac:spMk id="94" creationId="{13FD2756-1301-45E9-969C-072862642E93}"/>
          </ac:spMkLst>
        </pc:spChg>
        <pc:spChg chg="add mod">
          <ac:chgData name="isabel cumplido hernandez" userId="b655de58868523a2" providerId="LiveId" clId="{F6AF1A5B-09CF-473C-B2E9-3B51E1FCE9CC}" dt="2018-02-13T18:14:48.428" v="4347" actId="571"/>
          <ac:spMkLst>
            <pc:docMk/>
            <pc:sldMk cId="857167400" sldId="304"/>
            <ac:spMk id="95" creationId="{FBB8A8BE-FA13-45BF-A8E1-809F828C3737}"/>
          </ac:spMkLst>
        </pc:spChg>
        <pc:grpChg chg="add del mod">
          <ac:chgData name="isabel cumplido hernandez" userId="b655de58868523a2" providerId="LiveId" clId="{F6AF1A5B-09CF-473C-B2E9-3B51E1FCE9CC}" dt="2018-02-13T18:13:13.012" v="4330" actId="1076"/>
          <ac:grpSpMkLst>
            <pc:docMk/>
            <pc:sldMk cId="857167400" sldId="304"/>
            <ac:grpSpMk id="2" creationId="{A155CD40-20EF-4A23-B3A2-D4D70B7FC827}"/>
          </ac:grpSpMkLst>
        </pc:grpChg>
        <pc:grpChg chg="add mod">
          <ac:chgData name="isabel cumplido hernandez" userId="b655de58868523a2" providerId="LiveId" clId="{F6AF1A5B-09CF-473C-B2E9-3B51E1FCE9CC}" dt="2018-02-13T18:12:53.412" v="4324" actId="164"/>
          <ac:grpSpMkLst>
            <pc:docMk/>
            <pc:sldMk cId="857167400" sldId="304"/>
            <ac:grpSpMk id="3" creationId="{BF7A56F9-74F7-4FC6-B531-823AEDE982C9}"/>
          </ac:grpSpMkLst>
        </pc:grpChg>
        <pc:grpChg chg="add mod">
          <ac:chgData name="isabel cumplido hernandez" userId="b655de58868523a2" providerId="LiveId" clId="{F6AF1A5B-09CF-473C-B2E9-3B51E1FCE9CC}" dt="2018-02-13T18:13:09.399" v="4329" actId="1076"/>
          <ac:grpSpMkLst>
            <pc:docMk/>
            <pc:sldMk cId="857167400" sldId="304"/>
            <ac:grpSpMk id="4" creationId="{9F7D9003-219E-48EF-9AC7-A2CECAD160F5}"/>
          </ac:grpSpMkLst>
        </pc:grpChg>
        <pc:grpChg chg="add mod">
          <ac:chgData name="isabel cumplido hernandez" userId="b655de58868523a2" providerId="LiveId" clId="{F6AF1A5B-09CF-473C-B2E9-3B51E1FCE9CC}" dt="2018-02-13T18:14:54.405" v="4348" actId="164"/>
          <ac:grpSpMkLst>
            <pc:docMk/>
            <pc:sldMk cId="857167400" sldId="304"/>
            <ac:grpSpMk id="8" creationId="{4F9C524A-0AD4-41C8-8A50-DB6429921A1F}"/>
          </ac:grpSpMkLst>
        </pc:grpChg>
        <pc:grpChg chg="add mod">
          <ac:chgData name="isabel cumplido hernandez" userId="b655de58868523a2" providerId="LiveId" clId="{F6AF1A5B-09CF-473C-B2E9-3B51E1FCE9CC}" dt="2018-02-13T18:18:14.689" v="4636" actId="1076"/>
          <ac:grpSpMkLst>
            <pc:docMk/>
            <pc:sldMk cId="857167400" sldId="304"/>
            <ac:grpSpMk id="16" creationId="{481F455B-DA25-4675-8CC3-B8C86F1E8AA0}"/>
          </ac:grpSpMkLst>
        </pc:grpChg>
        <pc:grpChg chg="add del">
          <ac:chgData name="isabel cumplido hernandez" userId="b655de58868523a2" providerId="LiveId" clId="{F6AF1A5B-09CF-473C-B2E9-3B51E1FCE9CC}" dt="2018-02-13T18:10:30.538" v="4303" actId="20577"/>
          <ac:grpSpMkLst>
            <pc:docMk/>
            <pc:sldMk cId="857167400" sldId="304"/>
            <ac:grpSpMk id="43" creationId="{0BFFDD3A-AD5A-4314-88AD-127FF139CA4B}"/>
          </ac:grpSpMkLst>
        </pc:grpChg>
        <pc:grpChg chg="mod">
          <ac:chgData name="isabel cumplido hernandez" userId="b655de58868523a2" providerId="LiveId" clId="{F6AF1A5B-09CF-473C-B2E9-3B51E1FCE9CC}" dt="2018-02-13T18:12:56.359" v="4325" actId="164"/>
          <ac:grpSpMkLst>
            <pc:docMk/>
            <pc:sldMk cId="857167400" sldId="304"/>
            <ac:grpSpMk id="49" creationId="{518170BD-1616-48F6-8D81-042C35F13D08}"/>
          </ac:grpSpMkLst>
        </pc:grpChg>
        <pc:grpChg chg="mod">
          <ac:chgData name="isabel cumplido hernandez" userId="b655de58868523a2" providerId="LiveId" clId="{F6AF1A5B-09CF-473C-B2E9-3B51E1FCE9CC}" dt="2018-02-13T18:12:56.359" v="4325" actId="164"/>
          <ac:grpSpMkLst>
            <pc:docMk/>
            <pc:sldMk cId="857167400" sldId="304"/>
            <ac:grpSpMk id="53" creationId="{D131F14A-F904-4A8B-BEA0-E17A72DF524F}"/>
          </ac:grpSpMkLst>
        </pc:grpChg>
        <pc:grpChg chg="del">
          <ac:chgData name="isabel cumplido hernandez" userId="b655de58868523a2" providerId="LiveId" clId="{F6AF1A5B-09CF-473C-B2E9-3B51E1FCE9CC}" dt="2018-02-13T13:13:07.225" v="2286" actId="478"/>
          <ac:grpSpMkLst>
            <pc:docMk/>
            <pc:sldMk cId="857167400" sldId="304"/>
            <ac:grpSpMk id="57" creationId="{15953B4C-D822-46B1-9E62-10615EC7C6AF}"/>
          </ac:grpSpMkLst>
        </pc:grpChg>
        <pc:grpChg chg="add mod">
          <ac:chgData name="isabel cumplido hernandez" userId="b655de58868523a2" providerId="LiveId" clId="{F6AF1A5B-09CF-473C-B2E9-3B51E1FCE9CC}" dt="2018-02-13T18:14:37.693" v="4345" actId="164"/>
          <ac:grpSpMkLst>
            <pc:docMk/>
            <pc:sldMk cId="857167400" sldId="304"/>
            <ac:grpSpMk id="59" creationId="{B161E903-F4C6-48C5-9840-6B1D3921E550}"/>
          </ac:grpSpMkLst>
        </pc:grpChg>
        <pc:grpChg chg="del mod">
          <ac:chgData name="isabel cumplido hernandez" userId="b655de58868523a2" providerId="LiveId" clId="{F6AF1A5B-09CF-473C-B2E9-3B51E1FCE9CC}" dt="2018-02-13T13:48:59.787" v="3611" actId="478"/>
          <ac:grpSpMkLst>
            <pc:docMk/>
            <pc:sldMk cId="857167400" sldId="304"/>
            <ac:grpSpMk id="61" creationId="{D7614B78-5644-4A68-94DC-88D3F0EB683F}"/>
          </ac:grpSpMkLst>
        </pc:grpChg>
        <pc:grpChg chg="mod">
          <ac:chgData name="isabel cumplido hernandez" userId="b655de58868523a2" providerId="LiveId" clId="{F6AF1A5B-09CF-473C-B2E9-3B51E1FCE9CC}" dt="2018-02-13T18:12:56.359" v="4325" actId="164"/>
          <ac:grpSpMkLst>
            <pc:docMk/>
            <pc:sldMk cId="857167400" sldId="304"/>
            <ac:grpSpMk id="65" creationId="{77C9A881-986F-429A-9475-B1C2BCEFB9EE}"/>
          </ac:grpSpMkLst>
        </pc:grpChg>
        <pc:grpChg chg="mod">
          <ac:chgData name="isabel cumplido hernandez" userId="b655de58868523a2" providerId="LiveId" clId="{F6AF1A5B-09CF-473C-B2E9-3B51E1FCE9CC}" dt="2018-02-13T18:12:56.359" v="4325" actId="164"/>
          <ac:grpSpMkLst>
            <pc:docMk/>
            <pc:sldMk cId="857167400" sldId="304"/>
            <ac:grpSpMk id="69" creationId="{C4DC2418-83A6-4ABA-B937-4F87A0535196}"/>
          </ac:grpSpMkLst>
        </pc:grpChg>
        <pc:grpChg chg="add mod">
          <ac:chgData name="isabel cumplido hernandez" userId="b655de58868523a2" providerId="LiveId" clId="{F6AF1A5B-09CF-473C-B2E9-3B51E1FCE9CC}" dt="2018-02-13T18:12:56.359" v="4325" actId="164"/>
          <ac:grpSpMkLst>
            <pc:docMk/>
            <pc:sldMk cId="857167400" sldId="304"/>
            <ac:grpSpMk id="72" creationId="{0E352AE2-842A-453D-A159-B15BBCB0AEBD}"/>
          </ac:grpSpMkLst>
        </pc:grpChg>
        <pc:grpChg chg="add mod">
          <ac:chgData name="isabel cumplido hernandez" userId="b655de58868523a2" providerId="LiveId" clId="{F6AF1A5B-09CF-473C-B2E9-3B51E1FCE9CC}" dt="2018-02-13T18:14:48.428" v="4347" actId="571"/>
          <ac:grpSpMkLst>
            <pc:docMk/>
            <pc:sldMk cId="857167400" sldId="304"/>
            <ac:grpSpMk id="84" creationId="{B0454EAD-7380-42F3-8429-9748F53A41A7}"/>
          </ac:grpSpMkLst>
        </pc:grpChg>
        <pc:grpChg chg="mod">
          <ac:chgData name="isabel cumplido hernandez" userId="b655de58868523a2" providerId="LiveId" clId="{F6AF1A5B-09CF-473C-B2E9-3B51E1FCE9CC}" dt="2018-02-13T18:14:48.428" v="4347" actId="571"/>
          <ac:grpSpMkLst>
            <pc:docMk/>
            <pc:sldMk cId="857167400" sldId="304"/>
            <ac:grpSpMk id="85" creationId="{689441B6-4633-4447-8941-74F52643DC4F}"/>
          </ac:grpSpMkLst>
        </pc:grpChg>
        <pc:picChg chg="add del">
          <ac:chgData name="isabel cumplido hernandez" userId="b655de58868523a2" providerId="LiveId" clId="{F6AF1A5B-09CF-473C-B2E9-3B51E1FCE9CC}" dt="2018-02-13T13:08:35.158" v="2242" actId="478"/>
          <ac:picMkLst>
            <pc:docMk/>
            <pc:sldMk cId="857167400" sldId="304"/>
            <ac:picMk id="3" creationId="{A7E35138-5F80-47ED-8CBA-56DA7E1D0109}"/>
          </ac:picMkLst>
        </pc:picChg>
        <pc:picChg chg="del">
          <ac:chgData name="isabel cumplido hernandez" userId="b655de58868523a2" providerId="LiveId" clId="{F6AF1A5B-09CF-473C-B2E9-3B51E1FCE9CC}" dt="2018-02-13T13:07:17.098" v="2240" actId="478"/>
          <ac:picMkLst>
            <pc:docMk/>
            <pc:sldMk cId="857167400" sldId="304"/>
            <ac:picMk id="4" creationId="{889F065E-DC7B-4946-9EDC-BFBD49AC711B}"/>
          </ac:picMkLst>
        </pc:picChg>
        <pc:picChg chg="add del mod ord">
          <ac:chgData name="isabel cumplido hernandez" userId="b655de58868523a2" providerId="LiveId" clId="{F6AF1A5B-09CF-473C-B2E9-3B51E1FCE9CC}" dt="2018-02-13T13:11:05.524" v="2254" actId="478"/>
          <ac:picMkLst>
            <pc:docMk/>
            <pc:sldMk cId="857167400" sldId="304"/>
            <ac:picMk id="8" creationId="{3434AB9C-223D-4C6F-98A0-5132D64ACD1E}"/>
          </ac:picMkLst>
        </pc:picChg>
        <pc:picChg chg="add mod ord">
          <ac:chgData name="isabel cumplido hernandez" userId="b655de58868523a2" providerId="LiveId" clId="{F6AF1A5B-09CF-473C-B2E9-3B51E1FCE9CC}" dt="2018-02-13T18:12:56.359" v="4325" actId="164"/>
          <ac:picMkLst>
            <pc:docMk/>
            <pc:sldMk cId="857167400" sldId="304"/>
            <ac:picMk id="15" creationId="{981B257D-E38E-4435-BBC9-0C223B5AE6CE}"/>
          </ac:picMkLst>
        </pc:picChg>
        <pc:picChg chg="add mod">
          <ac:chgData name="isabel cumplido hernandez" userId="b655de58868523a2" providerId="LiveId" clId="{F6AF1A5B-09CF-473C-B2E9-3B51E1FCE9CC}" dt="2018-02-13T18:12:16.353" v="4321" actId="571"/>
          <ac:picMkLst>
            <pc:docMk/>
            <pc:sldMk cId="857167400" sldId="304"/>
            <ac:picMk id="80" creationId="{C14CF5CD-0335-4F15-A2E2-611709B530A6}"/>
          </ac:picMkLst>
        </pc:picChg>
      </pc:sldChg>
      <pc:sldChg chg="addSp delSp modSp add">
        <pc:chgData name="isabel cumplido hernandez" userId="b655de58868523a2" providerId="LiveId" clId="{F6AF1A5B-09CF-473C-B2E9-3B51E1FCE9CC}" dt="2018-02-14T18:56:20.837" v="14282" actId="20577"/>
        <pc:sldMkLst>
          <pc:docMk/>
          <pc:sldMk cId="2489488502" sldId="305"/>
        </pc:sldMkLst>
        <pc:spChg chg="mod">
          <ac:chgData name="isabel cumplido hernandez" userId="b655de58868523a2" providerId="LiveId" clId="{F6AF1A5B-09CF-473C-B2E9-3B51E1FCE9CC}" dt="2018-02-14T18:56:20.837" v="14282" actId="20577"/>
          <ac:spMkLst>
            <pc:docMk/>
            <pc:sldMk cId="2489488502" sldId="305"/>
            <ac:spMk id="13" creationId="{00000000-0000-0000-0000-000000000000}"/>
          </ac:spMkLst>
        </pc:spChg>
        <pc:spChg chg="mod">
          <ac:chgData name="isabel cumplido hernandez" userId="b655de58868523a2" providerId="LiveId" clId="{F6AF1A5B-09CF-473C-B2E9-3B51E1FCE9CC}" dt="2018-02-14T18:14:42.453" v="14254" actId="20577"/>
          <ac:spMkLst>
            <pc:docMk/>
            <pc:sldMk cId="2489488502" sldId="305"/>
            <ac:spMk id="15" creationId="{00000000-0000-0000-0000-000000000000}"/>
          </ac:spMkLst>
        </pc:spChg>
        <pc:spChg chg="mod">
          <ac:chgData name="isabel cumplido hernandez" userId="b655de58868523a2" providerId="LiveId" clId="{F6AF1A5B-09CF-473C-B2E9-3B51E1FCE9CC}" dt="2018-02-13T19:32:18.655" v="7348" actId="1076"/>
          <ac:spMkLst>
            <pc:docMk/>
            <pc:sldMk cId="2489488502" sldId="305"/>
            <ac:spMk id="16" creationId="{00000000-0000-0000-0000-000000000000}"/>
          </ac:spMkLst>
        </pc:spChg>
        <pc:spChg chg="mod">
          <ac:chgData name="isabel cumplido hernandez" userId="b655de58868523a2" providerId="LiveId" clId="{F6AF1A5B-09CF-473C-B2E9-3B51E1FCE9CC}" dt="2018-02-14T18:15:52.364" v="14257" actId="20577"/>
          <ac:spMkLst>
            <pc:docMk/>
            <pc:sldMk cId="2489488502" sldId="305"/>
            <ac:spMk id="18" creationId="{00000000-0000-0000-0000-000000000000}"/>
          </ac:spMkLst>
        </pc:spChg>
        <pc:spChg chg="mod">
          <ac:chgData name="isabel cumplido hernandez" userId="b655de58868523a2" providerId="LiveId" clId="{F6AF1A5B-09CF-473C-B2E9-3B51E1FCE9CC}" dt="2018-02-13T19:39:30.690" v="8222" actId="20577"/>
          <ac:spMkLst>
            <pc:docMk/>
            <pc:sldMk cId="2489488502" sldId="305"/>
            <ac:spMk id="19" creationId="{00000000-0000-0000-0000-000000000000}"/>
          </ac:spMkLst>
        </pc:spChg>
        <pc:spChg chg="mod">
          <ac:chgData name="isabel cumplido hernandez" userId="b655de58868523a2" providerId="LiveId" clId="{F6AF1A5B-09CF-473C-B2E9-3B51E1FCE9CC}" dt="2018-02-13T19:32:02.230" v="7344" actId="14100"/>
          <ac:spMkLst>
            <pc:docMk/>
            <pc:sldMk cId="2489488502" sldId="305"/>
            <ac:spMk id="21" creationId="{00000000-0000-0000-0000-000000000000}"/>
          </ac:spMkLst>
        </pc:spChg>
        <pc:spChg chg="mod">
          <ac:chgData name="isabel cumplido hernandez" userId="b655de58868523a2" providerId="LiveId" clId="{F6AF1A5B-09CF-473C-B2E9-3B51E1FCE9CC}" dt="2018-02-14T18:15:17.716" v="14255" actId="20577"/>
          <ac:spMkLst>
            <pc:docMk/>
            <pc:sldMk cId="2489488502" sldId="305"/>
            <ac:spMk id="26" creationId="{00000000-0000-0000-0000-000000000000}"/>
          </ac:spMkLst>
        </pc:spChg>
        <pc:spChg chg="mod">
          <ac:chgData name="isabel cumplido hernandez" userId="b655de58868523a2" providerId="LiveId" clId="{F6AF1A5B-09CF-473C-B2E9-3B51E1FCE9CC}" dt="2018-02-14T18:16:31.086" v="14265" actId="20577"/>
          <ac:spMkLst>
            <pc:docMk/>
            <pc:sldMk cId="2489488502" sldId="305"/>
            <ac:spMk id="30" creationId="{00000000-0000-0000-0000-000000000000}"/>
          </ac:spMkLst>
        </pc:spChg>
        <pc:spChg chg="mod">
          <ac:chgData name="isabel cumplido hernandez" userId="b655de58868523a2" providerId="LiveId" clId="{F6AF1A5B-09CF-473C-B2E9-3B51E1FCE9CC}" dt="2018-02-13T19:36:02.674" v="7642" actId="20577"/>
          <ac:spMkLst>
            <pc:docMk/>
            <pc:sldMk cId="2489488502" sldId="305"/>
            <ac:spMk id="34" creationId="{00000000-0000-0000-0000-000000000000}"/>
          </ac:spMkLst>
        </pc:spChg>
        <pc:spChg chg="mod">
          <ac:chgData name="isabel cumplido hernandez" userId="b655de58868523a2" providerId="LiveId" clId="{F6AF1A5B-09CF-473C-B2E9-3B51E1FCE9CC}" dt="2018-02-13T18:31:54.727" v="4814" actId="14100"/>
          <ac:spMkLst>
            <pc:docMk/>
            <pc:sldMk cId="2489488502" sldId="305"/>
            <ac:spMk id="35" creationId="{00000000-0000-0000-0000-000000000000}"/>
          </ac:spMkLst>
        </pc:spChg>
        <pc:spChg chg="mod">
          <ac:chgData name="isabel cumplido hernandez" userId="b655de58868523a2" providerId="LiveId" clId="{F6AF1A5B-09CF-473C-B2E9-3B51E1FCE9CC}" dt="2018-02-13T18:31:45.453" v="4811" actId="1076"/>
          <ac:spMkLst>
            <pc:docMk/>
            <pc:sldMk cId="2489488502" sldId="305"/>
            <ac:spMk id="36" creationId="{00000000-0000-0000-0000-000000000000}"/>
          </ac:spMkLst>
        </pc:spChg>
        <pc:spChg chg="mod">
          <ac:chgData name="isabel cumplido hernandez" userId="b655de58868523a2" providerId="LiveId" clId="{F6AF1A5B-09CF-473C-B2E9-3B51E1FCE9CC}" dt="2018-02-13T18:40:41.380" v="4826" actId="1076"/>
          <ac:spMkLst>
            <pc:docMk/>
            <pc:sldMk cId="2489488502" sldId="305"/>
            <ac:spMk id="37" creationId="{00000000-0000-0000-0000-000000000000}"/>
          </ac:spMkLst>
        </pc:spChg>
        <pc:spChg chg="mod">
          <ac:chgData name="isabel cumplido hernandez" userId="b655de58868523a2" providerId="LiveId" clId="{F6AF1A5B-09CF-473C-B2E9-3B51E1FCE9CC}" dt="2018-02-13T18:40:11.245" v="4820" actId="14100"/>
          <ac:spMkLst>
            <pc:docMk/>
            <pc:sldMk cId="2489488502" sldId="305"/>
            <ac:spMk id="39" creationId="{00000000-0000-0000-0000-000000000000}"/>
          </ac:spMkLst>
        </pc:spChg>
        <pc:spChg chg="mod">
          <ac:chgData name="isabel cumplido hernandez" userId="b655de58868523a2" providerId="LiveId" clId="{F6AF1A5B-09CF-473C-B2E9-3B51E1FCE9CC}" dt="2018-02-13T18:49:26.892" v="4835" actId="1076"/>
          <ac:spMkLst>
            <pc:docMk/>
            <pc:sldMk cId="2489488502" sldId="305"/>
            <ac:spMk id="40" creationId="{00000000-0000-0000-0000-000000000000}"/>
          </ac:spMkLst>
        </pc:spChg>
        <pc:spChg chg="mod">
          <ac:chgData name="isabel cumplido hernandez" userId="b655de58868523a2" providerId="LiveId" clId="{F6AF1A5B-09CF-473C-B2E9-3B51E1FCE9CC}" dt="2018-02-13T18:50:32.372" v="4847" actId="14100"/>
          <ac:spMkLst>
            <pc:docMk/>
            <pc:sldMk cId="2489488502" sldId="305"/>
            <ac:spMk id="41" creationId="{00000000-0000-0000-0000-000000000000}"/>
          </ac:spMkLst>
        </pc:spChg>
        <pc:spChg chg="mod">
          <ac:chgData name="isabel cumplido hernandez" userId="b655de58868523a2" providerId="LiveId" clId="{F6AF1A5B-09CF-473C-B2E9-3B51E1FCE9CC}" dt="2018-02-13T18:40:36.572" v="4824" actId="1076"/>
          <ac:spMkLst>
            <pc:docMk/>
            <pc:sldMk cId="2489488502" sldId="305"/>
            <ac:spMk id="63" creationId="{00000000-0000-0000-0000-000000000000}"/>
          </ac:spMkLst>
        </pc:spChg>
        <pc:spChg chg="add del mod">
          <ac:chgData name="isabel cumplido hernandez" userId="b655de58868523a2" providerId="LiveId" clId="{F6AF1A5B-09CF-473C-B2E9-3B51E1FCE9CC}" dt="2018-02-13T18:31:09.165" v="4805" actId="478"/>
          <ac:spMkLst>
            <pc:docMk/>
            <pc:sldMk cId="2489488502" sldId="305"/>
            <ac:spMk id="64" creationId="{5B0A8084-633E-4D86-9265-D2C8E24A0769}"/>
          </ac:spMkLst>
        </pc:spChg>
        <pc:spChg chg="add mod">
          <ac:chgData name="isabel cumplido hernandez" userId="b655de58868523a2" providerId="LiveId" clId="{F6AF1A5B-09CF-473C-B2E9-3B51E1FCE9CC}" dt="2018-02-13T19:31:26" v="7335" actId="571"/>
          <ac:spMkLst>
            <pc:docMk/>
            <pc:sldMk cId="2489488502" sldId="305"/>
            <ac:spMk id="66" creationId="{68893D81-725F-41AE-8777-7B815336641C}"/>
          </ac:spMkLst>
        </pc:spChg>
        <pc:spChg chg="add mod">
          <ac:chgData name="isabel cumplido hernandez" userId="b655de58868523a2" providerId="LiveId" clId="{F6AF1A5B-09CF-473C-B2E9-3B51E1FCE9CC}" dt="2018-02-13T19:31:26" v="7335" actId="571"/>
          <ac:spMkLst>
            <pc:docMk/>
            <pc:sldMk cId="2489488502" sldId="305"/>
            <ac:spMk id="67" creationId="{CDD203A2-173E-4A76-9AC0-17DF3BA471B2}"/>
          </ac:spMkLst>
        </pc:spChg>
        <pc:grpChg chg="mod">
          <ac:chgData name="isabel cumplido hernandez" userId="b655de58868523a2" providerId="LiveId" clId="{F6AF1A5B-09CF-473C-B2E9-3B51E1FCE9CC}" dt="2018-02-13T19:36:18.645" v="7646" actId="1076"/>
          <ac:grpSpMkLst>
            <pc:docMk/>
            <pc:sldMk cId="2489488502" sldId="305"/>
            <ac:grpSpMk id="23" creationId="{00000000-0000-0000-0000-000000000000}"/>
          </ac:grpSpMkLst>
        </pc:grpChg>
        <pc:grpChg chg="mod">
          <ac:chgData name="isabel cumplido hernandez" userId="b655de58868523a2" providerId="LiveId" clId="{F6AF1A5B-09CF-473C-B2E9-3B51E1FCE9CC}" dt="2018-02-13T19:31:21.570" v="7333" actId="1076"/>
          <ac:grpSpMkLst>
            <pc:docMk/>
            <pc:sldMk cId="2489488502" sldId="305"/>
            <ac:grpSpMk id="27" creationId="{00000000-0000-0000-0000-000000000000}"/>
          </ac:grpSpMkLst>
        </pc:grpChg>
        <pc:grpChg chg="mod">
          <ac:chgData name="isabel cumplido hernandez" userId="b655de58868523a2" providerId="LiveId" clId="{F6AF1A5B-09CF-473C-B2E9-3B51E1FCE9CC}" dt="2018-02-13T19:32:33.344" v="7352" actId="1076"/>
          <ac:grpSpMkLst>
            <pc:docMk/>
            <pc:sldMk cId="2489488502" sldId="305"/>
            <ac:grpSpMk id="31" creationId="{00000000-0000-0000-0000-000000000000}"/>
          </ac:grpSpMkLst>
        </pc:grpChg>
        <pc:grpChg chg="mod">
          <ac:chgData name="isabel cumplido hernandez" userId="b655de58868523a2" providerId="LiveId" clId="{F6AF1A5B-09CF-473C-B2E9-3B51E1FCE9CC}" dt="2018-02-13T18:40:25.845" v="4823" actId="1076"/>
          <ac:grpSpMkLst>
            <pc:docMk/>
            <pc:sldMk cId="2489488502" sldId="305"/>
            <ac:grpSpMk id="42" creationId="{00000000-0000-0000-0000-000000000000}"/>
          </ac:grpSpMkLst>
        </pc:grpChg>
        <pc:grpChg chg="mod">
          <ac:chgData name="isabel cumplido hernandez" userId="b655de58868523a2" providerId="LiveId" clId="{F6AF1A5B-09CF-473C-B2E9-3B51E1FCE9CC}" dt="2018-02-13T18:40:16.955" v="4821" actId="1076"/>
          <ac:grpSpMkLst>
            <pc:docMk/>
            <pc:sldMk cId="2489488502" sldId="305"/>
            <ac:grpSpMk id="45" creationId="{00000000-0000-0000-0000-000000000000}"/>
          </ac:grpSpMkLst>
        </pc:grpChg>
        <pc:grpChg chg="mod">
          <ac:chgData name="isabel cumplido hernandez" userId="b655de58868523a2" providerId="LiveId" clId="{F6AF1A5B-09CF-473C-B2E9-3B51E1FCE9CC}" dt="2018-02-13T18:49:35.187" v="4839" actId="1076"/>
          <ac:grpSpMkLst>
            <pc:docMk/>
            <pc:sldMk cId="2489488502" sldId="305"/>
            <ac:grpSpMk id="48" creationId="{00000000-0000-0000-0000-000000000000}"/>
          </ac:grpSpMkLst>
        </pc:grpChg>
        <pc:grpChg chg="mod">
          <ac:chgData name="isabel cumplido hernandez" userId="b655de58868523a2" providerId="LiveId" clId="{F6AF1A5B-09CF-473C-B2E9-3B51E1FCE9CC}" dt="2018-02-13T18:51:15.322" v="4848" actId="1076"/>
          <ac:grpSpMkLst>
            <pc:docMk/>
            <pc:sldMk cId="2489488502" sldId="305"/>
            <ac:grpSpMk id="51" creationId="{00000000-0000-0000-0000-000000000000}"/>
          </ac:grpSpMkLst>
        </pc:grpChg>
        <pc:picChg chg="add mod ord">
          <ac:chgData name="isabel cumplido hernandez" userId="b655de58868523a2" providerId="LiveId" clId="{F6AF1A5B-09CF-473C-B2E9-3B51E1FCE9CC}" dt="2018-02-13T18:50:13.748" v="4843" actId="1076"/>
          <ac:picMkLst>
            <pc:docMk/>
            <pc:sldMk cId="2489488502" sldId="305"/>
            <ac:picMk id="2" creationId="{7CFA484B-B0F5-451B-B1CA-505EEBF85E86}"/>
          </ac:picMkLst>
        </pc:picChg>
        <pc:picChg chg="del">
          <ac:chgData name="isabel cumplido hernandez" userId="b655de58868523a2" providerId="LiveId" clId="{F6AF1A5B-09CF-473C-B2E9-3B51E1FCE9CC}" dt="2018-02-13T18:30:58.481" v="4800" actId="478"/>
          <ac:picMkLst>
            <pc:docMk/>
            <pc:sldMk cId="2489488502" sldId="305"/>
            <ac:picMk id="3" creationId="{00000000-0000-0000-0000-000000000000}"/>
          </ac:picMkLst>
        </pc:picChg>
        <pc:picChg chg="add del mod">
          <ac:chgData name="isabel cumplido hernandez" userId="b655de58868523a2" providerId="LiveId" clId="{F6AF1A5B-09CF-473C-B2E9-3B51E1FCE9CC}" dt="2018-02-13T18:31:09.165" v="4805" actId="478"/>
          <ac:picMkLst>
            <pc:docMk/>
            <pc:sldMk cId="2489488502" sldId="305"/>
            <ac:picMk id="65" creationId="{195BD371-908B-45B7-AEE7-8D1ACDA3B6AC}"/>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91253-BCB2-47D3-940C-AFDA149F4FDB}" type="datetimeFigureOut">
              <a:rPr lang="en-US" smtClean="0"/>
              <a:t>2/14/2018</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C8B595-C506-436B-A248-2773A3DDCCB7}" type="slidenum">
              <a:rPr lang="en-US" smtClean="0"/>
              <a:t>‹Nº›</a:t>
            </a:fld>
            <a:endParaRPr lang="en-US"/>
          </a:p>
        </p:txBody>
      </p:sp>
    </p:spTree>
    <p:extLst>
      <p:ext uri="{BB962C8B-B14F-4D97-AF65-F5344CB8AC3E}">
        <p14:creationId xmlns:p14="http://schemas.microsoft.com/office/powerpoint/2010/main" val="145864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Reinventing Customer Experience</a:t>
            </a:r>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1</a:t>
            </a:fld>
            <a:endParaRPr lang="es-ES_tradnl" dirty="0"/>
          </a:p>
        </p:txBody>
      </p:sp>
    </p:spTree>
    <p:extLst>
      <p:ext uri="{BB962C8B-B14F-4D97-AF65-F5344CB8AC3E}">
        <p14:creationId xmlns:p14="http://schemas.microsoft.com/office/powerpoint/2010/main" val="110874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10</a:t>
            </a:fld>
            <a:endParaRPr lang="es-ES_tradnl" dirty="0"/>
          </a:p>
        </p:txBody>
      </p:sp>
    </p:spTree>
    <p:extLst>
      <p:ext uri="{BB962C8B-B14F-4D97-AF65-F5344CB8AC3E}">
        <p14:creationId xmlns:p14="http://schemas.microsoft.com/office/powerpoint/2010/main" val="77283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11</a:t>
            </a:fld>
            <a:endParaRPr lang="es-ES_tradnl" dirty="0"/>
          </a:p>
        </p:txBody>
      </p:sp>
    </p:spTree>
    <p:extLst>
      <p:ext uri="{BB962C8B-B14F-4D97-AF65-F5344CB8AC3E}">
        <p14:creationId xmlns:p14="http://schemas.microsoft.com/office/powerpoint/2010/main" val="123105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12</a:t>
            </a:fld>
            <a:endParaRPr lang="es-ES_tradnl" dirty="0"/>
          </a:p>
        </p:txBody>
      </p:sp>
    </p:spTree>
    <p:extLst>
      <p:ext uri="{BB962C8B-B14F-4D97-AF65-F5344CB8AC3E}">
        <p14:creationId xmlns:p14="http://schemas.microsoft.com/office/powerpoint/2010/main" val="1782742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13</a:t>
            </a:fld>
            <a:endParaRPr lang="es-ES_tradnl" dirty="0"/>
          </a:p>
        </p:txBody>
      </p:sp>
    </p:spTree>
    <p:extLst>
      <p:ext uri="{BB962C8B-B14F-4D97-AF65-F5344CB8AC3E}">
        <p14:creationId xmlns:p14="http://schemas.microsoft.com/office/powerpoint/2010/main" val="204487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14</a:t>
            </a:fld>
            <a:endParaRPr lang="es-ES_tradnl" dirty="0"/>
          </a:p>
        </p:txBody>
      </p:sp>
    </p:spTree>
    <p:extLst>
      <p:ext uri="{BB962C8B-B14F-4D97-AF65-F5344CB8AC3E}">
        <p14:creationId xmlns:p14="http://schemas.microsoft.com/office/powerpoint/2010/main" val="1441985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15</a:t>
            </a:fld>
            <a:endParaRPr lang="es-ES_tradnl" dirty="0"/>
          </a:p>
        </p:txBody>
      </p:sp>
    </p:spTree>
    <p:extLst>
      <p:ext uri="{BB962C8B-B14F-4D97-AF65-F5344CB8AC3E}">
        <p14:creationId xmlns:p14="http://schemas.microsoft.com/office/powerpoint/2010/main" val="196934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16</a:t>
            </a:fld>
            <a:endParaRPr lang="es-ES_tradnl" dirty="0"/>
          </a:p>
        </p:txBody>
      </p:sp>
    </p:spTree>
    <p:extLst>
      <p:ext uri="{BB962C8B-B14F-4D97-AF65-F5344CB8AC3E}">
        <p14:creationId xmlns:p14="http://schemas.microsoft.com/office/powerpoint/2010/main" val="2125009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17</a:t>
            </a:fld>
            <a:endParaRPr lang="es-ES_tradnl" dirty="0"/>
          </a:p>
        </p:txBody>
      </p:sp>
    </p:spTree>
    <p:extLst>
      <p:ext uri="{BB962C8B-B14F-4D97-AF65-F5344CB8AC3E}">
        <p14:creationId xmlns:p14="http://schemas.microsoft.com/office/powerpoint/2010/main" val="717444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18</a:t>
            </a:fld>
            <a:endParaRPr lang="es-ES_tradnl" dirty="0"/>
          </a:p>
        </p:txBody>
      </p:sp>
    </p:spTree>
    <p:extLst>
      <p:ext uri="{BB962C8B-B14F-4D97-AF65-F5344CB8AC3E}">
        <p14:creationId xmlns:p14="http://schemas.microsoft.com/office/powerpoint/2010/main" val="3667595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19</a:t>
            </a:fld>
            <a:endParaRPr lang="es-ES_tradnl" dirty="0"/>
          </a:p>
        </p:txBody>
      </p:sp>
    </p:spTree>
    <p:extLst>
      <p:ext uri="{BB962C8B-B14F-4D97-AF65-F5344CB8AC3E}">
        <p14:creationId xmlns:p14="http://schemas.microsoft.com/office/powerpoint/2010/main" val="91211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2</a:t>
            </a:fld>
            <a:endParaRPr lang="es-ES_tradnl" dirty="0"/>
          </a:p>
        </p:txBody>
      </p:sp>
    </p:spTree>
    <p:extLst>
      <p:ext uri="{BB962C8B-B14F-4D97-AF65-F5344CB8AC3E}">
        <p14:creationId xmlns:p14="http://schemas.microsoft.com/office/powerpoint/2010/main" val="452762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20</a:t>
            </a:fld>
            <a:endParaRPr lang="es-ES_tradnl" dirty="0"/>
          </a:p>
        </p:txBody>
      </p:sp>
    </p:spTree>
    <p:extLst>
      <p:ext uri="{BB962C8B-B14F-4D97-AF65-F5344CB8AC3E}">
        <p14:creationId xmlns:p14="http://schemas.microsoft.com/office/powerpoint/2010/main" val="200537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21</a:t>
            </a:fld>
            <a:endParaRPr lang="es-ES_tradnl" dirty="0"/>
          </a:p>
        </p:txBody>
      </p:sp>
    </p:spTree>
    <p:extLst>
      <p:ext uri="{BB962C8B-B14F-4D97-AF65-F5344CB8AC3E}">
        <p14:creationId xmlns:p14="http://schemas.microsoft.com/office/powerpoint/2010/main" val="183060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22</a:t>
            </a:fld>
            <a:endParaRPr lang="es-ES_tradnl" dirty="0"/>
          </a:p>
        </p:txBody>
      </p:sp>
    </p:spTree>
    <p:extLst>
      <p:ext uri="{BB962C8B-B14F-4D97-AF65-F5344CB8AC3E}">
        <p14:creationId xmlns:p14="http://schemas.microsoft.com/office/powerpoint/2010/main" val="87881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3</a:t>
            </a:fld>
            <a:endParaRPr lang="es-ES_tradnl" dirty="0"/>
          </a:p>
        </p:txBody>
      </p:sp>
    </p:spTree>
    <p:extLst>
      <p:ext uri="{BB962C8B-B14F-4D97-AF65-F5344CB8AC3E}">
        <p14:creationId xmlns:p14="http://schemas.microsoft.com/office/powerpoint/2010/main" val="170366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4</a:t>
            </a:fld>
            <a:endParaRPr lang="es-ES_tradnl" dirty="0"/>
          </a:p>
        </p:txBody>
      </p:sp>
    </p:spTree>
    <p:extLst>
      <p:ext uri="{BB962C8B-B14F-4D97-AF65-F5344CB8AC3E}">
        <p14:creationId xmlns:p14="http://schemas.microsoft.com/office/powerpoint/2010/main" val="283991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5</a:t>
            </a:fld>
            <a:endParaRPr lang="es-ES_tradnl" dirty="0"/>
          </a:p>
        </p:txBody>
      </p:sp>
    </p:spTree>
    <p:extLst>
      <p:ext uri="{BB962C8B-B14F-4D97-AF65-F5344CB8AC3E}">
        <p14:creationId xmlns:p14="http://schemas.microsoft.com/office/powerpoint/2010/main" val="1477683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6</a:t>
            </a:fld>
            <a:endParaRPr lang="es-ES_tradnl" dirty="0"/>
          </a:p>
        </p:txBody>
      </p:sp>
    </p:spTree>
    <p:extLst>
      <p:ext uri="{BB962C8B-B14F-4D97-AF65-F5344CB8AC3E}">
        <p14:creationId xmlns:p14="http://schemas.microsoft.com/office/powerpoint/2010/main" val="105008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7</a:t>
            </a:fld>
            <a:endParaRPr lang="es-ES_tradnl" dirty="0"/>
          </a:p>
        </p:txBody>
      </p:sp>
    </p:spTree>
    <p:extLst>
      <p:ext uri="{BB962C8B-B14F-4D97-AF65-F5344CB8AC3E}">
        <p14:creationId xmlns:p14="http://schemas.microsoft.com/office/powerpoint/2010/main" val="90835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8</a:t>
            </a:fld>
            <a:endParaRPr lang="es-ES_tradnl" dirty="0"/>
          </a:p>
        </p:txBody>
      </p:sp>
    </p:spTree>
    <p:extLst>
      <p:ext uri="{BB962C8B-B14F-4D97-AF65-F5344CB8AC3E}">
        <p14:creationId xmlns:p14="http://schemas.microsoft.com/office/powerpoint/2010/main" val="12985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FCAF0B8-E53F-E44D-A9B6-53B80D9EFDE7}" type="slidenum">
              <a:rPr lang="es-ES_tradnl" smtClean="0"/>
              <a:t>9</a:t>
            </a:fld>
            <a:endParaRPr lang="es-ES_tradnl" dirty="0"/>
          </a:p>
        </p:txBody>
      </p:sp>
    </p:spTree>
    <p:extLst>
      <p:ext uri="{BB962C8B-B14F-4D97-AF65-F5344CB8AC3E}">
        <p14:creationId xmlns:p14="http://schemas.microsoft.com/office/powerpoint/2010/main" val="39846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36C6C82C-DB8C-4F81-B74A-8823BFA3B919}" type="datetimeFigureOut">
              <a:rPr lang="en-US" smtClean="0"/>
              <a:t>2/14/2018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78D68F4-BB3A-4D71-9FE3-A068496006D6}" type="slidenum">
              <a:rPr lang="en-US" smtClean="0"/>
              <a:t>‹Nº›</a:t>
            </a:fld>
            <a:endParaRPr lang="en-US"/>
          </a:p>
        </p:txBody>
      </p:sp>
    </p:spTree>
    <p:extLst>
      <p:ext uri="{BB962C8B-B14F-4D97-AF65-F5344CB8AC3E}">
        <p14:creationId xmlns:p14="http://schemas.microsoft.com/office/powerpoint/2010/main" val="168873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6C6C82C-DB8C-4F81-B74A-8823BFA3B919}" type="datetimeFigureOut">
              <a:rPr lang="en-US" smtClean="0"/>
              <a:t>2/14/2018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78D68F4-BB3A-4D71-9FE3-A068496006D6}" type="slidenum">
              <a:rPr lang="en-US" smtClean="0"/>
              <a:t>‹Nº›</a:t>
            </a:fld>
            <a:endParaRPr lang="en-US"/>
          </a:p>
        </p:txBody>
      </p:sp>
    </p:spTree>
    <p:extLst>
      <p:ext uri="{BB962C8B-B14F-4D97-AF65-F5344CB8AC3E}">
        <p14:creationId xmlns:p14="http://schemas.microsoft.com/office/powerpoint/2010/main" val="302013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6C6C82C-DB8C-4F81-B74A-8823BFA3B919}" type="datetimeFigureOut">
              <a:rPr lang="en-US" smtClean="0"/>
              <a:t>2/14/2018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78D68F4-BB3A-4D71-9FE3-A068496006D6}" type="slidenum">
              <a:rPr lang="en-US" smtClean="0"/>
              <a:t>‹Nº›</a:t>
            </a:fld>
            <a:endParaRPr lang="en-US"/>
          </a:p>
        </p:txBody>
      </p:sp>
    </p:spTree>
    <p:extLst>
      <p:ext uri="{BB962C8B-B14F-4D97-AF65-F5344CB8AC3E}">
        <p14:creationId xmlns:p14="http://schemas.microsoft.com/office/powerpoint/2010/main" val="138268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6C6C82C-DB8C-4F81-B74A-8823BFA3B919}" type="datetimeFigureOut">
              <a:rPr lang="en-US" smtClean="0"/>
              <a:t>2/14/2018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78D68F4-BB3A-4D71-9FE3-A068496006D6}" type="slidenum">
              <a:rPr lang="en-US" smtClean="0"/>
              <a:t>‹Nº›</a:t>
            </a:fld>
            <a:endParaRPr lang="en-US"/>
          </a:p>
        </p:txBody>
      </p:sp>
    </p:spTree>
    <p:extLst>
      <p:ext uri="{BB962C8B-B14F-4D97-AF65-F5344CB8AC3E}">
        <p14:creationId xmlns:p14="http://schemas.microsoft.com/office/powerpoint/2010/main" val="66074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6C6C82C-DB8C-4F81-B74A-8823BFA3B919}" type="datetimeFigureOut">
              <a:rPr lang="en-US" smtClean="0"/>
              <a:t>2/14/2018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78D68F4-BB3A-4D71-9FE3-A068496006D6}" type="slidenum">
              <a:rPr lang="en-US" smtClean="0"/>
              <a:t>‹Nº›</a:t>
            </a:fld>
            <a:endParaRPr lang="en-US"/>
          </a:p>
        </p:txBody>
      </p:sp>
    </p:spTree>
    <p:extLst>
      <p:ext uri="{BB962C8B-B14F-4D97-AF65-F5344CB8AC3E}">
        <p14:creationId xmlns:p14="http://schemas.microsoft.com/office/powerpoint/2010/main" val="359083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36C6C82C-DB8C-4F81-B74A-8823BFA3B919}" type="datetimeFigureOut">
              <a:rPr lang="en-US" smtClean="0"/>
              <a:t>2/14/2018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78D68F4-BB3A-4D71-9FE3-A068496006D6}" type="slidenum">
              <a:rPr lang="en-US" smtClean="0"/>
              <a:t>‹Nº›</a:t>
            </a:fld>
            <a:endParaRPr lang="en-US"/>
          </a:p>
        </p:txBody>
      </p:sp>
    </p:spTree>
    <p:extLst>
      <p:ext uri="{BB962C8B-B14F-4D97-AF65-F5344CB8AC3E}">
        <p14:creationId xmlns:p14="http://schemas.microsoft.com/office/powerpoint/2010/main" val="69144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36C6C82C-DB8C-4F81-B74A-8823BFA3B919}" type="datetimeFigureOut">
              <a:rPr lang="en-US" smtClean="0"/>
              <a:t>2/14/2018</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78D68F4-BB3A-4D71-9FE3-A068496006D6}" type="slidenum">
              <a:rPr lang="en-US" smtClean="0"/>
              <a:t>‹Nº›</a:t>
            </a:fld>
            <a:endParaRPr lang="en-US"/>
          </a:p>
        </p:txBody>
      </p:sp>
    </p:spTree>
    <p:extLst>
      <p:ext uri="{BB962C8B-B14F-4D97-AF65-F5344CB8AC3E}">
        <p14:creationId xmlns:p14="http://schemas.microsoft.com/office/powerpoint/2010/main" val="351595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36C6C82C-DB8C-4F81-B74A-8823BFA3B919}" type="datetimeFigureOut">
              <a:rPr lang="en-US" smtClean="0"/>
              <a:t>2/14/2018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78D68F4-BB3A-4D71-9FE3-A068496006D6}" type="slidenum">
              <a:rPr lang="en-US" smtClean="0"/>
              <a:t>‹Nº›</a:t>
            </a:fld>
            <a:endParaRPr lang="en-US"/>
          </a:p>
        </p:txBody>
      </p:sp>
    </p:spTree>
    <p:extLst>
      <p:ext uri="{BB962C8B-B14F-4D97-AF65-F5344CB8AC3E}">
        <p14:creationId xmlns:p14="http://schemas.microsoft.com/office/powerpoint/2010/main" val="11098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6C6C82C-DB8C-4F81-B74A-8823BFA3B919}" type="datetimeFigureOut">
              <a:rPr lang="en-US" smtClean="0"/>
              <a:t>2/14/2018</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78D68F4-BB3A-4D71-9FE3-A068496006D6}" type="slidenum">
              <a:rPr lang="en-US" smtClean="0"/>
              <a:t>‹Nº›</a:t>
            </a:fld>
            <a:endParaRPr lang="en-US"/>
          </a:p>
        </p:txBody>
      </p:sp>
    </p:spTree>
    <p:extLst>
      <p:ext uri="{BB962C8B-B14F-4D97-AF65-F5344CB8AC3E}">
        <p14:creationId xmlns:p14="http://schemas.microsoft.com/office/powerpoint/2010/main" val="289207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6C6C82C-DB8C-4F81-B74A-8823BFA3B919}" type="datetimeFigureOut">
              <a:rPr lang="en-US" smtClean="0"/>
              <a:t>2/14/2018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78D68F4-BB3A-4D71-9FE3-A068496006D6}" type="slidenum">
              <a:rPr lang="en-US" smtClean="0"/>
              <a:t>‹Nº›</a:t>
            </a:fld>
            <a:endParaRPr lang="en-US"/>
          </a:p>
        </p:txBody>
      </p:sp>
    </p:spTree>
    <p:extLst>
      <p:ext uri="{BB962C8B-B14F-4D97-AF65-F5344CB8AC3E}">
        <p14:creationId xmlns:p14="http://schemas.microsoft.com/office/powerpoint/2010/main" val="160881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6C6C82C-DB8C-4F81-B74A-8823BFA3B919}" type="datetimeFigureOut">
              <a:rPr lang="en-US" smtClean="0"/>
              <a:t>2/14/2018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78D68F4-BB3A-4D71-9FE3-A068496006D6}" type="slidenum">
              <a:rPr lang="en-US" smtClean="0"/>
              <a:t>‹Nº›</a:t>
            </a:fld>
            <a:endParaRPr lang="en-US"/>
          </a:p>
        </p:txBody>
      </p:sp>
    </p:spTree>
    <p:extLst>
      <p:ext uri="{BB962C8B-B14F-4D97-AF65-F5344CB8AC3E}">
        <p14:creationId xmlns:p14="http://schemas.microsoft.com/office/powerpoint/2010/main" val="381446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6C82C-DB8C-4F81-B74A-8823BFA3B919}" type="datetimeFigureOut">
              <a:rPr lang="en-US" smtClean="0"/>
              <a:t>2/14/2018</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D68F4-BB3A-4D71-9FE3-A068496006D6}" type="slidenum">
              <a:rPr lang="en-US" smtClean="0"/>
              <a:t>‹Nº›</a:t>
            </a:fld>
            <a:endParaRPr lang="en-US"/>
          </a:p>
        </p:txBody>
      </p:sp>
    </p:spTree>
    <p:extLst>
      <p:ext uri="{BB962C8B-B14F-4D97-AF65-F5344CB8AC3E}">
        <p14:creationId xmlns:p14="http://schemas.microsoft.com/office/powerpoint/2010/main" val="391197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939280"/>
          </a:xfrm>
          <a:prstGeom prst="rect">
            <a:avLst/>
          </a:prstGeom>
        </p:spPr>
      </p:pic>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1" y="-135182"/>
            <a:ext cx="12192000" cy="6858000"/>
          </a:xfrm>
          <a:prstGeom prst="rect">
            <a:avLst/>
          </a:prstGeom>
        </p:spPr>
      </p:pic>
      <p:pic>
        <p:nvPicPr>
          <p:cNvPr id="2"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928528">
            <a:off x="8128000" y="2841941"/>
            <a:ext cx="3795268" cy="3664154"/>
          </a:xfrm>
          <a:prstGeom prst="rect">
            <a:avLst/>
          </a:prstGeom>
        </p:spPr>
      </p:pic>
      <p:pic>
        <p:nvPicPr>
          <p:cNvPr id="6" name="Imagen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506" y="437658"/>
            <a:ext cx="3507483" cy="1035542"/>
          </a:xfrm>
          <a:prstGeom prst="rect">
            <a:avLst/>
          </a:prstGeom>
        </p:spPr>
      </p:pic>
      <p:sp>
        <p:nvSpPr>
          <p:cNvPr id="7" name="Título 1"/>
          <p:cNvSpPr txBox="1">
            <a:spLocks/>
          </p:cNvSpPr>
          <p:nvPr/>
        </p:nvSpPr>
        <p:spPr>
          <a:xfrm>
            <a:off x="365505" y="4248727"/>
            <a:ext cx="7016197" cy="16375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b="1" dirty="0">
                <a:solidFill>
                  <a:schemeClr val="bg1"/>
                </a:solidFill>
                <a:latin typeface="Caviar Dreams" charset="0"/>
                <a:ea typeface="Caviar Dreams" charset="0"/>
                <a:cs typeface="Caviar Dreams" charset="0"/>
              </a:rPr>
              <a:t>Manual para uso de la Interfaz</a:t>
            </a:r>
          </a:p>
        </p:txBody>
      </p:sp>
    </p:spTree>
    <p:extLst>
      <p:ext uri="{BB962C8B-B14F-4D97-AF65-F5344CB8AC3E}">
        <p14:creationId xmlns:p14="http://schemas.microsoft.com/office/powerpoint/2010/main" val="1040984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69FB61E-BB27-445F-85E6-4122A803E699}"/>
              </a:ext>
            </a:extLst>
          </p:cNvPr>
          <p:cNvPicPr>
            <a:picLocks noChangeAspect="1"/>
          </p:cNvPicPr>
          <p:nvPr/>
        </p:nvPicPr>
        <p:blipFill>
          <a:blip r:embed="rId3"/>
          <a:stretch>
            <a:fillRect/>
          </a:stretch>
        </p:blipFill>
        <p:spPr>
          <a:xfrm>
            <a:off x="398109" y="1623055"/>
            <a:ext cx="8690569" cy="4380835"/>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Permanencia </a:t>
              </a:r>
              <a:r>
                <a:rPr lang="mr-IN" sz="2400" b="1" dirty="0">
                  <a:solidFill>
                    <a:schemeClr val="bg1"/>
                  </a:solidFill>
                  <a:latin typeface="Caviar Dreams" charset="0"/>
                  <a:ea typeface="Caviar Dreams" charset="0"/>
                  <a:cs typeface="Caviar Dreams" charset="0"/>
                </a:rPr>
                <a:t>–</a:t>
              </a:r>
              <a:r>
                <a:rPr lang="es-CL" sz="2400" b="1" dirty="0">
                  <a:solidFill>
                    <a:schemeClr val="bg1"/>
                  </a:solidFill>
                  <a:latin typeface="Caviar Dreams" charset="0"/>
                  <a:ea typeface="Caviar Dreams" charset="0"/>
                  <a:cs typeface="Caviar Dreams" charset="0"/>
                </a:rPr>
                <a:t> Flujos</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10</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sp>
        <p:nvSpPr>
          <p:cNvPr id="15" name="object 9"/>
          <p:cNvSpPr txBox="1"/>
          <p:nvPr/>
        </p:nvSpPr>
        <p:spPr>
          <a:xfrm>
            <a:off x="9426525" y="2321004"/>
            <a:ext cx="2254761" cy="2215991"/>
          </a:xfrm>
          <a:prstGeom prst="rect">
            <a:avLst/>
          </a:prstGeom>
        </p:spPr>
        <p:txBody>
          <a:bodyPr vert="horz" wrap="square" lIns="0" tIns="0" rIns="0" bIns="0" rtlCol="0">
            <a:spAutoFit/>
          </a:bodyPr>
          <a:lstStyle/>
          <a:p>
            <a:pPr marL="11206" marR="11767" algn="just"/>
            <a:r>
              <a:rPr lang="es-CL" sz="1200" spc="-13" dirty="0">
                <a:latin typeface="Caviar Dreams" charset="0"/>
              </a:rPr>
              <a:t>El sistema, al tener una alta efectividad de conteo, es capaz de calcular los tiempos medios de permanencia de los clientes, dentro de la zona que se desea consultar. La idea es poder observar, entre otras cosas, la relación que existe. entre el aumento de la permanencia y la capacidad de cierre de negocio del área. El dato se mide en minutos. </a:t>
            </a:r>
          </a:p>
        </p:txBody>
      </p:sp>
      <p:sp>
        <p:nvSpPr>
          <p:cNvPr id="16" name="Rectángulo 15"/>
          <p:cNvSpPr/>
          <p:nvPr/>
        </p:nvSpPr>
        <p:spPr>
          <a:xfrm>
            <a:off x="4303703" y="3378158"/>
            <a:ext cx="212183" cy="1016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17" name="Rectángulo 16"/>
          <p:cNvSpPr/>
          <p:nvPr/>
        </p:nvSpPr>
        <p:spPr>
          <a:xfrm>
            <a:off x="398109" y="3251580"/>
            <a:ext cx="592948" cy="757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Tree>
    <p:extLst>
      <p:ext uri="{BB962C8B-B14F-4D97-AF65-F5344CB8AC3E}">
        <p14:creationId xmlns:p14="http://schemas.microsoft.com/office/powerpoint/2010/main" val="125030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Concurrencia </a:t>
              </a:r>
              <a:r>
                <a:rPr lang="mr-IN" sz="2400" b="1" dirty="0">
                  <a:solidFill>
                    <a:schemeClr val="bg1"/>
                  </a:solidFill>
                  <a:latin typeface="Caviar Dreams" charset="0"/>
                  <a:ea typeface="Caviar Dreams" charset="0"/>
                  <a:cs typeface="Caviar Dreams" charset="0"/>
                </a:rPr>
                <a:t>–</a:t>
              </a:r>
              <a:r>
                <a:rPr lang="es-CL" sz="2400" b="1" dirty="0">
                  <a:solidFill>
                    <a:schemeClr val="bg1"/>
                  </a:solidFill>
                  <a:latin typeface="Caviar Dreams" charset="0"/>
                  <a:ea typeface="Caviar Dreams" charset="0"/>
                  <a:cs typeface="Caviar Dreams" charset="0"/>
                </a:rPr>
                <a:t> Flujos</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11</a:t>
            </a:r>
          </a:p>
        </p:txBody>
      </p:sp>
      <p:pic>
        <p:nvPicPr>
          <p:cNvPr id="14" name="Imagen 13"/>
          <p:cNvPicPr>
            <a:picLocks noChangeAspect="1"/>
          </p:cNvPicPr>
          <p:nvPr/>
        </p:nvPicPr>
        <p:blipFill rotWithShape="1">
          <a:blip r:embed="rId3"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357" y="1777145"/>
            <a:ext cx="8976852" cy="3996993"/>
          </a:xfrm>
          <a:prstGeom prst="rect">
            <a:avLst/>
          </a:prstGeom>
        </p:spPr>
      </p:pic>
      <p:sp>
        <p:nvSpPr>
          <p:cNvPr id="15" name="object 12"/>
          <p:cNvSpPr txBox="1"/>
          <p:nvPr/>
        </p:nvSpPr>
        <p:spPr>
          <a:xfrm>
            <a:off x="9655176" y="1639805"/>
            <a:ext cx="2146172" cy="615553"/>
          </a:xfrm>
          <a:prstGeom prst="rect">
            <a:avLst/>
          </a:prstGeom>
        </p:spPr>
        <p:txBody>
          <a:bodyPr vert="horz" wrap="square" lIns="0" tIns="0" rIns="0" bIns="0" rtlCol="0">
            <a:spAutoFit/>
          </a:bodyPr>
          <a:lstStyle/>
          <a:p>
            <a:pPr marL="12700" marR="5080" algn="just">
              <a:lnSpc>
                <a:spcPct val="100000"/>
              </a:lnSpc>
            </a:pPr>
            <a:r>
              <a:rPr lang="es-CL" sz="971" dirty="0">
                <a:solidFill>
                  <a:srgbClr val="231F20"/>
                </a:solidFill>
                <a:latin typeface="Caviar Dreams" charset="0"/>
              </a:rPr>
              <a:t>La   concurrencia   es   la   cantidad   de personas  que  se  encuentran  al  mismo tiempo  dentro  de  la  zona  o  tienda  a consultar.</a:t>
            </a:r>
          </a:p>
        </p:txBody>
      </p:sp>
      <p:sp>
        <p:nvSpPr>
          <p:cNvPr id="16" name="object 8"/>
          <p:cNvSpPr txBox="1"/>
          <p:nvPr/>
        </p:nvSpPr>
        <p:spPr>
          <a:xfrm>
            <a:off x="9826504" y="2338344"/>
            <a:ext cx="1982209" cy="597599"/>
          </a:xfrm>
          <a:prstGeom prst="rect">
            <a:avLst/>
          </a:prstGeom>
        </p:spPr>
        <p:txBody>
          <a:bodyPr vert="horz" wrap="square" lIns="0" tIns="0" rIns="0" bIns="0" rtlCol="0">
            <a:spAutoFit/>
          </a:bodyPr>
          <a:lstStyle/>
          <a:p>
            <a:pPr marL="11206" marR="4483" algn="just"/>
            <a:r>
              <a:rPr lang="es-CL" sz="971" dirty="0">
                <a:solidFill>
                  <a:srgbClr val="231F20"/>
                </a:solidFill>
                <a:latin typeface="Caviar Dreams" charset="0"/>
              </a:rPr>
              <a:t>El     cuadro     de     la     izquierda muestra el promedio de los </a:t>
            </a:r>
            <a:r>
              <a:rPr lang="es-CL" sz="971" dirty="0" err="1">
                <a:solidFill>
                  <a:srgbClr val="231F20"/>
                </a:solidFill>
                <a:latin typeface="Caviar Dreams" charset="0"/>
              </a:rPr>
              <a:t>peak</a:t>
            </a:r>
            <a:r>
              <a:rPr lang="es-CL" sz="971" dirty="0">
                <a:solidFill>
                  <a:srgbClr val="231F20"/>
                </a:solidFill>
                <a:latin typeface="Caviar Dreams" charset="0"/>
              </a:rPr>
              <a:t> generados en el periodo de tiempo seleccionado.</a:t>
            </a:r>
            <a:endParaRPr sz="971" dirty="0">
              <a:solidFill>
                <a:srgbClr val="231F20"/>
              </a:solidFill>
              <a:latin typeface="Caviar Dreams" charset="0"/>
            </a:endParaRPr>
          </a:p>
        </p:txBody>
      </p:sp>
      <p:grpSp>
        <p:nvGrpSpPr>
          <p:cNvPr id="17" name="Group 17"/>
          <p:cNvGrpSpPr/>
          <p:nvPr/>
        </p:nvGrpSpPr>
        <p:grpSpPr>
          <a:xfrm>
            <a:off x="9659485" y="2338344"/>
            <a:ext cx="123265" cy="137239"/>
            <a:chOff x="6654800" y="5618226"/>
            <a:chExt cx="139700" cy="155537"/>
          </a:xfrm>
        </p:grpSpPr>
        <p:sp>
          <p:nvSpPr>
            <p:cNvPr id="18" name="object 8"/>
            <p:cNvSpPr/>
            <p:nvPr/>
          </p:nvSpPr>
          <p:spPr>
            <a:xfrm>
              <a:off x="6654800" y="5634063"/>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19" name="object 14"/>
            <p:cNvSpPr txBox="1"/>
            <p:nvPr/>
          </p:nvSpPr>
          <p:spPr>
            <a:xfrm>
              <a:off x="6676173" y="5618226"/>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
        <p:nvSpPr>
          <p:cNvPr id="21" name="object 8"/>
          <p:cNvSpPr txBox="1"/>
          <p:nvPr/>
        </p:nvSpPr>
        <p:spPr>
          <a:xfrm>
            <a:off x="9844813" y="3175059"/>
            <a:ext cx="1982209" cy="1045799"/>
          </a:xfrm>
          <a:prstGeom prst="rect">
            <a:avLst/>
          </a:prstGeom>
        </p:spPr>
        <p:txBody>
          <a:bodyPr vert="horz" wrap="square" lIns="0" tIns="0" rIns="0" bIns="0" rtlCol="0">
            <a:spAutoFit/>
          </a:bodyPr>
          <a:lstStyle/>
          <a:p>
            <a:pPr marL="11206" marR="4483" algn="just"/>
            <a:r>
              <a:rPr lang="en-US" sz="971" dirty="0">
                <a:solidFill>
                  <a:srgbClr val="231F20"/>
                </a:solidFill>
                <a:latin typeface="Caviar Dreams" charset="0"/>
                <a:ea typeface="Caviar Dreams" charset="0"/>
                <a:cs typeface="Caviar Dreams" charset="0"/>
              </a:rPr>
              <a:t>El de la derecho </a:t>
            </a:r>
            <a:r>
              <a:rPr lang="en-US" sz="971" dirty="0" err="1">
                <a:solidFill>
                  <a:srgbClr val="231F20"/>
                </a:solidFill>
                <a:latin typeface="Caviar Dreams" charset="0"/>
                <a:ea typeface="Caviar Dreams" charset="0"/>
                <a:cs typeface="Caviar Dreams" charset="0"/>
              </a:rPr>
              <a:t>muestra</a:t>
            </a:r>
            <a:r>
              <a:rPr lang="en-US" sz="971" dirty="0">
                <a:solidFill>
                  <a:srgbClr val="231F20"/>
                </a:solidFill>
                <a:latin typeface="Caviar Dreams" charset="0"/>
                <a:ea typeface="Caviar Dreams" charset="0"/>
                <a:cs typeface="Caviar Dreams" charset="0"/>
              </a:rPr>
              <a:t> la </a:t>
            </a:r>
            <a:r>
              <a:rPr lang="en-US" sz="971" dirty="0" err="1">
                <a:solidFill>
                  <a:srgbClr val="231F20"/>
                </a:solidFill>
                <a:latin typeface="Caviar Dreams" charset="0"/>
                <a:ea typeface="Caviar Dreams" charset="0"/>
                <a:cs typeface="Caviar Dreams" charset="0"/>
              </a:rPr>
              <a:t>concurrencia</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promedio</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separada</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en</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bloques</a:t>
            </a:r>
            <a:r>
              <a:rPr lang="en-US" sz="971" dirty="0">
                <a:solidFill>
                  <a:srgbClr val="231F20"/>
                </a:solidFill>
                <a:latin typeface="Caviar Dreams" charset="0"/>
                <a:ea typeface="Caviar Dreams" charset="0"/>
                <a:cs typeface="Caviar Dreams" charset="0"/>
              </a:rPr>
              <a:t> de </a:t>
            </a:r>
            <a:r>
              <a:rPr lang="en-US" sz="971" dirty="0" err="1">
                <a:solidFill>
                  <a:srgbClr val="231F20"/>
                </a:solidFill>
                <a:latin typeface="Caviar Dreams" charset="0"/>
                <a:ea typeface="Caviar Dreams" charset="0"/>
                <a:cs typeface="Caviar Dreams" charset="0"/>
              </a:rPr>
              <a:t>una</a:t>
            </a:r>
            <a:r>
              <a:rPr lang="en-US" sz="971" dirty="0">
                <a:solidFill>
                  <a:srgbClr val="231F20"/>
                </a:solidFill>
                <a:latin typeface="Caviar Dreams" charset="0"/>
                <a:ea typeface="Caviar Dreams" charset="0"/>
                <a:cs typeface="Caviar Dreams" charset="0"/>
              </a:rPr>
              <a:t> hora. </a:t>
            </a:r>
            <a:r>
              <a:rPr lang="en-US" sz="971" dirty="0" err="1">
                <a:solidFill>
                  <a:srgbClr val="231F20"/>
                </a:solidFill>
                <a:latin typeface="Caviar Dreams" charset="0"/>
                <a:ea typeface="Caviar Dreams" charset="0"/>
                <a:cs typeface="Caviar Dreams" charset="0"/>
              </a:rPr>
              <a:t>Esta</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información</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es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utilizada</a:t>
            </a:r>
            <a:r>
              <a:rPr lang="en-US" sz="971" dirty="0">
                <a:solidFill>
                  <a:srgbClr val="231F20"/>
                </a:solidFill>
                <a:latin typeface="Caviar Dreams" charset="0"/>
                <a:ea typeface="Caviar Dreams" charset="0"/>
                <a:cs typeface="Caviar Dreams" charset="0"/>
              </a:rPr>
              <a:t> para </a:t>
            </a:r>
            <a:r>
              <a:rPr lang="en-US" sz="971" dirty="0" err="1">
                <a:solidFill>
                  <a:srgbClr val="231F20"/>
                </a:solidFill>
                <a:latin typeface="Caviar Dreams" charset="0"/>
                <a:ea typeface="Caviar Dreams" charset="0"/>
                <a:cs typeface="Caviar Dreams" charset="0"/>
              </a:rPr>
              <a:t>hacer</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una</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relación</a:t>
            </a:r>
            <a:r>
              <a:rPr lang="en-US" sz="971" dirty="0">
                <a:solidFill>
                  <a:srgbClr val="231F20"/>
                </a:solidFill>
                <a:latin typeface="Caviar Dreams" charset="0"/>
                <a:ea typeface="Caviar Dreams" charset="0"/>
                <a:cs typeface="Caviar Dreams" charset="0"/>
              </a:rPr>
              <a:t> entre </a:t>
            </a:r>
            <a:r>
              <a:rPr lang="en-US" sz="971" dirty="0" err="1">
                <a:solidFill>
                  <a:srgbClr val="231F20"/>
                </a:solidFill>
                <a:latin typeface="Caviar Dreams" charset="0"/>
                <a:ea typeface="Caviar Dreams" charset="0"/>
                <a:cs typeface="Caviar Dreams" charset="0"/>
              </a:rPr>
              <a:t>dotación</a:t>
            </a:r>
            <a:r>
              <a:rPr lang="en-US" sz="971" dirty="0">
                <a:solidFill>
                  <a:srgbClr val="231F20"/>
                </a:solidFill>
                <a:latin typeface="Caviar Dreams" charset="0"/>
                <a:ea typeface="Caviar Dreams" charset="0"/>
                <a:cs typeface="Caviar Dreams" charset="0"/>
              </a:rPr>
              <a:t> y la </a:t>
            </a:r>
            <a:r>
              <a:rPr lang="en-US" sz="971" dirty="0" err="1">
                <a:solidFill>
                  <a:srgbClr val="231F20"/>
                </a:solidFill>
                <a:latin typeface="Caviar Dreams" charset="0"/>
                <a:ea typeface="Caviar Dreams" charset="0"/>
                <a:cs typeface="Caviar Dreams" charset="0"/>
              </a:rPr>
              <a:t>calidad</a:t>
            </a:r>
            <a:r>
              <a:rPr lang="en-US" sz="971" dirty="0">
                <a:solidFill>
                  <a:srgbClr val="231F20"/>
                </a:solidFill>
                <a:latin typeface="Caviar Dreams" charset="0"/>
                <a:ea typeface="Caviar Dreams" charset="0"/>
                <a:cs typeface="Caviar Dreams" charset="0"/>
              </a:rPr>
              <a:t> de </a:t>
            </a:r>
            <a:r>
              <a:rPr lang="en-US" sz="971" dirty="0" err="1">
                <a:solidFill>
                  <a:srgbClr val="231F20"/>
                </a:solidFill>
                <a:latin typeface="Caviar Dreams" charset="0"/>
                <a:ea typeface="Caviar Dreams" charset="0"/>
                <a:cs typeface="Caviar Dreams" charset="0"/>
              </a:rPr>
              <a:t>servicio</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entregado</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en</a:t>
            </a:r>
            <a:r>
              <a:rPr lang="en-US" sz="971" dirty="0">
                <a:solidFill>
                  <a:srgbClr val="231F20"/>
                </a:solidFill>
                <a:latin typeface="Caviar Dreams" charset="0"/>
                <a:ea typeface="Caviar Dreams" charset="0"/>
                <a:cs typeface="Caviar Dreams" charset="0"/>
              </a:rPr>
              <a:t> la </a:t>
            </a:r>
            <a:r>
              <a:rPr lang="en-US" sz="971" dirty="0" err="1">
                <a:solidFill>
                  <a:srgbClr val="231F20"/>
                </a:solidFill>
                <a:latin typeface="Caviar Dreams" charset="0"/>
                <a:ea typeface="Caviar Dreams" charset="0"/>
                <a:cs typeface="Caviar Dreams" charset="0"/>
              </a:rPr>
              <a:t>tienda</a:t>
            </a:r>
            <a:r>
              <a:rPr lang="en-US" sz="971" dirty="0">
                <a:solidFill>
                  <a:srgbClr val="231F20"/>
                </a:solidFill>
                <a:latin typeface="Caviar Dreams" charset="0"/>
                <a:ea typeface="Caviar Dreams" charset="0"/>
                <a:cs typeface="Caviar Dreams" charset="0"/>
              </a:rPr>
              <a:t>. </a:t>
            </a:r>
            <a:endParaRPr sz="971" dirty="0">
              <a:latin typeface="Caviar Dreams" charset="0"/>
              <a:ea typeface="Caviar Dreams" charset="0"/>
              <a:cs typeface="Caviar Dreams" charset="0"/>
            </a:endParaRPr>
          </a:p>
        </p:txBody>
      </p:sp>
      <p:grpSp>
        <p:nvGrpSpPr>
          <p:cNvPr id="22" name="Group 21"/>
          <p:cNvGrpSpPr/>
          <p:nvPr/>
        </p:nvGrpSpPr>
        <p:grpSpPr>
          <a:xfrm>
            <a:off x="9655176" y="3208582"/>
            <a:ext cx="123265" cy="137239"/>
            <a:chOff x="6654800" y="5618226"/>
            <a:chExt cx="139700" cy="155537"/>
          </a:xfrm>
        </p:grpSpPr>
        <p:sp>
          <p:nvSpPr>
            <p:cNvPr id="23" name="object 8"/>
            <p:cNvSpPr/>
            <p:nvPr/>
          </p:nvSpPr>
          <p:spPr>
            <a:xfrm>
              <a:off x="6654800" y="5634063"/>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4" name="object 14"/>
            <p:cNvSpPr txBox="1"/>
            <p:nvPr/>
          </p:nvSpPr>
          <p:spPr>
            <a:xfrm>
              <a:off x="6676173" y="5618226"/>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grpSp>
        <p:nvGrpSpPr>
          <p:cNvPr id="25" name="Group 26"/>
          <p:cNvGrpSpPr/>
          <p:nvPr/>
        </p:nvGrpSpPr>
        <p:grpSpPr>
          <a:xfrm>
            <a:off x="4937412" y="2187714"/>
            <a:ext cx="123265" cy="135743"/>
            <a:chOff x="915073" y="5083325"/>
            <a:chExt cx="139700" cy="153842"/>
          </a:xfrm>
        </p:grpSpPr>
        <p:sp>
          <p:nvSpPr>
            <p:cNvPr id="26"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27" name="object 19"/>
            <p:cNvSpPr txBox="1"/>
            <p:nvPr/>
          </p:nvSpPr>
          <p:spPr>
            <a:xfrm>
              <a:off x="935154" y="508332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grpSp>
        <p:nvGrpSpPr>
          <p:cNvPr id="28" name="Group 30"/>
          <p:cNvGrpSpPr/>
          <p:nvPr/>
        </p:nvGrpSpPr>
        <p:grpSpPr>
          <a:xfrm>
            <a:off x="9155817" y="2179752"/>
            <a:ext cx="123265" cy="137239"/>
            <a:chOff x="915073" y="5074560"/>
            <a:chExt cx="139700" cy="155537"/>
          </a:xfrm>
          <a:solidFill>
            <a:srgbClr val="FF0000"/>
          </a:solidFill>
        </p:grpSpPr>
        <p:sp>
          <p:nvSpPr>
            <p:cNvPr id="29"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dirty="0">
                <a:latin typeface="Caviar Dreams" charset="0"/>
                <a:ea typeface="Caviar Dreams" charset="0"/>
                <a:cs typeface="Caviar Dreams" charset="0"/>
              </a:endParaRPr>
            </a:p>
          </p:txBody>
        </p:sp>
        <p:sp>
          <p:nvSpPr>
            <p:cNvPr id="30" name="object 19"/>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sp>
        <p:nvSpPr>
          <p:cNvPr id="31" name="Rectángulo 30"/>
          <p:cNvSpPr/>
          <p:nvPr/>
        </p:nvSpPr>
        <p:spPr>
          <a:xfrm>
            <a:off x="936567" y="2154277"/>
            <a:ext cx="4169837" cy="12476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32" name="Rectángulo 31"/>
          <p:cNvSpPr/>
          <p:nvPr/>
        </p:nvSpPr>
        <p:spPr>
          <a:xfrm>
            <a:off x="5150159" y="2154277"/>
            <a:ext cx="4171180" cy="12476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Tree>
    <p:extLst>
      <p:ext uri="{BB962C8B-B14F-4D97-AF65-F5344CB8AC3E}">
        <p14:creationId xmlns:p14="http://schemas.microsoft.com/office/powerpoint/2010/main" val="116868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BCC4241-6D6B-44A3-A9A0-712C6ECF96A7}"/>
              </a:ext>
            </a:extLst>
          </p:cNvPr>
          <p:cNvPicPr>
            <a:picLocks noChangeAspect="1"/>
          </p:cNvPicPr>
          <p:nvPr/>
        </p:nvPicPr>
        <p:blipFill>
          <a:blip r:embed="rId3"/>
          <a:stretch>
            <a:fillRect/>
          </a:stretch>
        </p:blipFill>
        <p:spPr>
          <a:xfrm>
            <a:off x="1809548" y="1501143"/>
            <a:ext cx="8450118" cy="3734179"/>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Ventas </a:t>
              </a:r>
              <a:r>
                <a:rPr lang="mr-IN" sz="2400" b="1" dirty="0">
                  <a:solidFill>
                    <a:schemeClr val="bg1"/>
                  </a:solidFill>
                  <a:latin typeface="Caviar Dreams" charset="0"/>
                  <a:ea typeface="Caviar Dreams" charset="0"/>
                  <a:cs typeface="Caviar Dreams" charset="0"/>
                </a:rPr>
                <a:t>–</a:t>
              </a:r>
              <a:r>
                <a:rPr lang="es-CL" sz="2400" b="1" dirty="0">
                  <a:solidFill>
                    <a:schemeClr val="bg1"/>
                  </a:solidFill>
                  <a:latin typeface="Caviar Dreams" charset="0"/>
                  <a:ea typeface="Caviar Dreams" charset="0"/>
                  <a:cs typeface="Caviar Dreams" charset="0"/>
                </a:rPr>
                <a:t> Punto de Venta</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12</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sp>
        <p:nvSpPr>
          <p:cNvPr id="25" name="object 6"/>
          <p:cNvSpPr txBox="1"/>
          <p:nvPr/>
        </p:nvSpPr>
        <p:spPr>
          <a:xfrm>
            <a:off x="1809548" y="5576048"/>
            <a:ext cx="8139393" cy="448200"/>
          </a:xfrm>
          <a:prstGeom prst="rect">
            <a:avLst/>
          </a:prstGeom>
        </p:spPr>
        <p:txBody>
          <a:bodyPr vert="horz" wrap="square" lIns="0" tIns="0" rIns="0" bIns="0" rtlCol="0">
            <a:spAutoFit/>
          </a:bodyPr>
          <a:lstStyle/>
          <a:p>
            <a:pPr marL="11206" marR="3604004" algn="just"/>
            <a:r>
              <a:rPr lang="es-CL" sz="971" spc="-13" dirty="0">
                <a:solidFill>
                  <a:srgbClr val="231F20"/>
                </a:solidFill>
                <a:latin typeface="Caviar Dreams" charset="0"/>
                <a:ea typeface="Caviar Dreams" charset="0"/>
                <a:cs typeface="Caviar Dreams" charset="0"/>
              </a:rPr>
              <a:t>En este reporte, el usuario puede apreciar la relación entre las ventas y las entradas de cada una de las tiendas. Al mismo tiempo, en la parte superior, el usuario puede seleccionar rangos de fechas o una tienda específica.   </a:t>
            </a:r>
            <a:endParaRPr sz="1059" dirty="0">
              <a:latin typeface="Caviar Dreams" charset="0"/>
              <a:ea typeface="Caviar Dreams" charset="0"/>
              <a:cs typeface="Caviar Dreams" charset="0"/>
            </a:endParaRPr>
          </a:p>
        </p:txBody>
      </p:sp>
      <p:sp>
        <p:nvSpPr>
          <p:cNvPr id="26" name="Rectángulo 25"/>
          <p:cNvSpPr/>
          <p:nvPr/>
        </p:nvSpPr>
        <p:spPr>
          <a:xfrm>
            <a:off x="1809548" y="3455656"/>
            <a:ext cx="862532" cy="1067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27" name="Rectángulo 26"/>
          <p:cNvSpPr/>
          <p:nvPr/>
        </p:nvSpPr>
        <p:spPr>
          <a:xfrm>
            <a:off x="2893749" y="3998910"/>
            <a:ext cx="592199" cy="1067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28" name="Rectángulo 27"/>
          <p:cNvSpPr/>
          <p:nvPr/>
        </p:nvSpPr>
        <p:spPr>
          <a:xfrm>
            <a:off x="4088905" y="3998909"/>
            <a:ext cx="592199" cy="1067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Tree>
    <p:extLst>
      <p:ext uri="{BB962C8B-B14F-4D97-AF65-F5344CB8AC3E}">
        <p14:creationId xmlns:p14="http://schemas.microsoft.com/office/powerpoint/2010/main" val="1113649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5DBADCE-FDD1-45BB-BEB0-C505E3180C8A}"/>
              </a:ext>
            </a:extLst>
          </p:cNvPr>
          <p:cNvPicPr>
            <a:picLocks noChangeAspect="1"/>
          </p:cNvPicPr>
          <p:nvPr/>
        </p:nvPicPr>
        <p:blipFill>
          <a:blip r:embed="rId3"/>
          <a:stretch>
            <a:fillRect/>
          </a:stretch>
        </p:blipFill>
        <p:spPr>
          <a:xfrm>
            <a:off x="1543986" y="1409768"/>
            <a:ext cx="8971614" cy="3640152"/>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Profundizando en la Plataforma</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13</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grpSp>
        <p:nvGrpSpPr>
          <p:cNvPr id="3" name="Agrupar 2"/>
          <p:cNvGrpSpPr/>
          <p:nvPr/>
        </p:nvGrpSpPr>
        <p:grpSpPr>
          <a:xfrm>
            <a:off x="2057969" y="5273144"/>
            <a:ext cx="8076061" cy="1370312"/>
            <a:chOff x="2550902" y="5251179"/>
            <a:chExt cx="8076061" cy="1370312"/>
          </a:xfrm>
        </p:grpSpPr>
        <p:sp>
          <p:nvSpPr>
            <p:cNvPr id="15" name="object 7"/>
            <p:cNvSpPr/>
            <p:nvPr/>
          </p:nvSpPr>
          <p:spPr>
            <a:xfrm>
              <a:off x="4650441" y="5286429"/>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16" name="object 8"/>
            <p:cNvSpPr/>
            <p:nvPr/>
          </p:nvSpPr>
          <p:spPr>
            <a:xfrm>
              <a:off x="7333128" y="5286429"/>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17" name="object 9"/>
            <p:cNvSpPr txBox="1"/>
            <p:nvPr/>
          </p:nvSpPr>
          <p:spPr>
            <a:xfrm>
              <a:off x="2550902" y="5251179"/>
              <a:ext cx="1880907" cy="448200"/>
            </a:xfrm>
            <a:prstGeom prst="rect">
              <a:avLst/>
            </a:prstGeom>
          </p:spPr>
          <p:txBody>
            <a:bodyPr vert="horz" wrap="square" lIns="0" tIns="0" rIns="0" bIns="0" rtlCol="0">
              <a:spAutoFit/>
            </a:bodyPr>
            <a:lstStyle/>
            <a:p>
              <a:pPr marL="11206" marR="4483" algn="just"/>
              <a:r>
                <a:rPr lang="en-US" sz="971" spc="-31" dirty="0">
                  <a:solidFill>
                    <a:srgbClr val="231F20"/>
                  </a:solidFill>
                  <a:latin typeface="Caviar Dreams" charset="0"/>
                  <a:ea typeface="Caviar Dreams" charset="0"/>
                  <a:cs typeface="Caviar Dreams" charset="0"/>
                </a:rPr>
                <a:t>El </a:t>
              </a:r>
              <a:r>
                <a:rPr lang="en-US" sz="971" spc="-31" dirty="0" err="1">
                  <a:solidFill>
                    <a:srgbClr val="231F20"/>
                  </a:solidFill>
                  <a:latin typeface="Caviar Dreams" charset="0"/>
                  <a:ea typeface="Caviar Dreams" charset="0"/>
                  <a:cs typeface="Caviar Dreams" charset="0"/>
                </a:rPr>
                <a:t>reporte</a:t>
              </a:r>
              <a:r>
                <a:rPr lang="en-US" sz="971" spc="-31" dirty="0">
                  <a:solidFill>
                    <a:srgbClr val="231F20"/>
                  </a:solidFill>
                  <a:latin typeface="Caviar Dreams" charset="0"/>
                  <a:ea typeface="Caviar Dreams" charset="0"/>
                  <a:cs typeface="Caviar Dreams" charset="0"/>
                </a:rPr>
                <a:t> de </a:t>
              </a:r>
              <a:r>
                <a:rPr lang="en-US" sz="971" spc="-31" dirty="0" err="1">
                  <a:solidFill>
                    <a:srgbClr val="231F20"/>
                  </a:solidFill>
                  <a:latin typeface="Caviar Dreams" charset="0"/>
                  <a:ea typeface="Caviar Dreams" charset="0"/>
                  <a:cs typeface="Caviar Dreams" charset="0"/>
                </a:rPr>
                <a:t>ventas</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permite</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seguir</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profundizando</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en</a:t>
              </a:r>
              <a:r>
                <a:rPr lang="en-US" sz="971" spc="-31" dirty="0">
                  <a:solidFill>
                    <a:srgbClr val="231F20"/>
                  </a:solidFill>
                  <a:latin typeface="Caviar Dreams" charset="0"/>
                  <a:ea typeface="Caviar Dreams" charset="0"/>
                  <a:cs typeface="Caviar Dreams" charset="0"/>
                </a:rPr>
                <a:t> la data, </a:t>
              </a:r>
              <a:r>
                <a:rPr lang="en-US" sz="971" spc="-31" dirty="0" err="1">
                  <a:solidFill>
                    <a:srgbClr val="231F20"/>
                  </a:solidFill>
                  <a:latin typeface="Caviar Dreams" charset="0"/>
                  <a:ea typeface="Caviar Dreams" charset="0"/>
                  <a:cs typeface="Caviar Dreams" charset="0"/>
                </a:rPr>
                <a:t>como</a:t>
              </a:r>
              <a:r>
                <a:rPr lang="en-US" sz="971" spc="-31" dirty="0">
                  <a:solidFill>
                    <a:srgbClr val="231F20"/>
                  </a:solidFill>
                  <a:latin typeface="Caviar Dreams" charset="0"/>
                  <a:ea typeface="Caviar Dreams" charset="0"/>
                  <a:cs typeface="Caviar Dreams" charset="0"/>
                </a:rPr>
                <a:t> se </a:t>
              </a:r>
              <a:r>
                <a:rPr lang="en-US" sz="971" spc="-31" dirty="0" err="1">
                  <a:solidFill>
                    <a:srgbClr val="231F20"/>
                  </a:solidFill>
                  <a:latin typeface="Caviar Dreams" charset="0"/>
                  <a:ea typeface="Caviar Dreams" charset="0"/>
                  <a:cs typeface="Caviar Dreams" charset="0"/>
                </a:rPr>
                <a:t>muestra</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en</a:t>
              </a:r>
              <a:r>
                <a:rPr lang="en-US" sz="971" spc="-31" dirty="0">
                  <a:solidFill>
                    <a:srgbClr val="231F20"/>
                  </a:solidFill>
                  <a:latin typeface="Caviar Dreams" charset="0"/>
                  <a:ea typeface="Caviar Dreams" charset="0"/>
                  <a:cs typeface="Caviar Dreams" charset="0"/>
                </a:rPr>
                <a:t> la imagen.</a:t>
              </a:r>
              <a:endParaRPr sz="971" dirty="0">
                <a:latin typeface="Caviar Dreams" charset="0"/>
                <a:ea typeface="Caviar Dreams" charset="0"/>
                <a:cs typeface="Caviar Dreams" charset="0"/>
              </a:endParaRPr>
            </a:p>
          </p:txBody>
        </p:sp>
        <p:sp>
          <p:nvSpPr>
            <p:cNvPr id="18" name="object 10"/>
            <p:cNvSpPr txBox="1"/>
            <p:nvPr/>
          </p:nvSpPr>
          <p:spPr>
            <a:xfrm>
              <a:off x="4822036" y="5251180"/>
              <a:ext cx="2036109" cy="896399"/>
            </a:xfrm>
            <a:prstGeom prst="rect">
              <a:avLst/>
            </a:prstGeom>
          </p:spPr>
          <p:txBody>
            <a:bodyPr vert="horz" wrap="square" lIns="0" tIns="0" rIns="0" bIns="0" rtlCol="0">
              <a:spAutoFit/>
            </a:bodyPr>
            <a:lstStyle/>
            <a:p>
              <a:pPr marL="11206" algn="just"/>
              <a:r>
                <a:rPr lang="en-US" sz="971" spc="-4" dirty="0">
                  <a:solidFill>
                    <a:srgbClr val="231F20"/>
                  </a:solidFill>
                  <a:latin typeface="Caviar Dreams" charset="0"/>
                  <a:ea typeface="Caviar Dreams" charset="0"/>
                  <a:cs typeface="Caviar Dreams" charset="0"/>
                </a:rPr>
                <a:t>La </a:t>
              </a:r>
              <a:r>
                <a:rPr lang="en-US" sz="971" spc="-4" dirty="0" err="1">
                  <a:solidFill>
                    <a:srgbClr val="231F20"/>
                  </a:solidFill>
                  <a:latin typeface="Caviar Dreams" charset="0"/>
                  <a:ea typeface="Caviar Dreams" charset="0"/>
                  <a:cs typeface="Caviar Dreams" charset="0"/>
                </a:rPr>
                <a:t>barra</a:t>
              </a:r>
              <a:r>
                <a:rPr lang="en-US" sz="971" spc="-4" dirty="0">
                  <a:solidFill>
                    <a:srgbClr val="231F20"/>
                  </a:solidFill>
                  <a:latin typeface="Caviar Dreams" charset="0"/>
                  <a:ea typeface="Caviar Dreams" charset="0"/>
                  <a:cs typeface="Caviar Dreams" charset="0"/>
                </a:rPr>
                <a:t> de </a:t>
              </a:r>
              <a:r>
                <a:rPr lang="en-US" sz="971" spc="-4" dirty="0" err="1">
                  <a:solidFill>
                    <a:srgbClr val="231F20"/>
                  </a:solidFill>
                  <a:latin typeface="Caviar Dreams" charset="0"/>
                  <a:ea typeface="Caviar Dreams" charset="0"/>
                  <a:cs typeface="Caviar Dreams" charset="0"/>
                </a:rPr>
                <a:t>navegación</a:t>
              </a:r>
              <a:r>
                <a:rPr lang="en-US" sz="971" spc="-4" dirty="0">
                  <a:solidFill>
                    <a:srgbClr val="231F20"/>
                  </a:solidFill>
                  <a:latin typeface="Caviar Dreams" charset="0"/>
                  <a:ea typeface="Caviar Dreams" charset="0"/>
                  <a:cs typeface="Caviar Dreams" charset="0"/>
                </a:rPr>
                <a:t> (1) le </a:t>
              </a:r>
              <a:r>
                <a:rPr lang="en-US" sz="971" spc="-4" dirty="0" err="1">
                  <a:solidFill>
                    <a:srgbClr val="231F20"/>
                  </a:solidFill>
                  <a:latin typeface="Caviar Dreams" charset="0"/>
                  <a:ea typeface="Caviar Dreams" charset="0"/>
                  <a:cs typeface="Caviar Dreams" charset="0"/>
                </a:rPr>
                <a:t>permite</a:t>
              </a:r>
              <a:r>
                <a:rPr lang="en-US" sz="971" spc="-4" dirty="0">
                  <a:solidFill>
                    <a:srgbClr val="231F20"/>
                  </a:solidFill>
                  <a:latin typeface="Caviar Dreams" charset="0"/>
                  <a:ea typeface="Caviar Dreams" charset="0"/>
                  <a:cs typeface="Caviar Dreams" charset="0"/>
                </a:rPr>
                <a:t> al </a:t>
              </a:r>
              <a:r>
                <a:rPr lang="en-US" sz="971" spc="-4" dirty="0" err="1">
                  <a:solidFill>
                    <a:srgbClr val="231F20"/>
                  </a:solidFill>
                  <a:latin typeface="Caviar Dreams" charset="0"/>
                  <a:ea typeface="Caviar Dreams" charset="0"/>
                  <a:cs typeface="Caviar Dreams" charset="0"/>
                </a:rPr>
                <a:t>usuario</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ir</a:t>
              </a:r>
              <a:r>
                <a:rPr lang="en-US" sz="971" spc="-4" dirty="0">
                  <a:solidFill>
                    <a:srgbClr val="231F20"/>
                  </a:solidFill>
                  <a:latin typeface="Caviar Dreams" charset="0"/>
                  <a:ea typeface="Caviar Dreams" charset="0"/>
                  <a:cs typeface="Caviar Dreams" charset="0"/>
                </a:rPr>
                <a:t> de lo general a lo </a:t>
              </a:r>
              <a:r>
                <a:rPr lang="en-US" sz="971" spc="-4" dirty="0" err="1">
                  <a:solidFill>
                    <a:srgbClr val="231F20"/>
                  </a:solidFill>
                  <a:latin typeface="Caviar Dreams" charset="0"/>
                  <a:ea typeface="Caviar Dreams" charset="0"/>
                  <a:cs typeface="Caviar Dreams" charset="0"/>
                </a:rPr>
                <a:t>más</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específico</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en</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relación</a:t>
              </a:r>
              <a:r>
                <a:rPr lang="en-US" sz="971" spc="-4" dirty="0">
                  <a:solidFill>
                    <a:srgbClr val="231F20"/>
                  </a:solidFill>
                  <a:latin typeface="Caviar Dreams" charset="0"/>
                  <a:ea typeface="Caviar Dreams" charset="0"/>
                  <a:cs typeface="Caviar Dreams" charset="0"/>
                </a:rPr>
                <a:t> a la </a:t>
              </a:r>
              <a:r>
                <a:rPr lang="en-US" sz="971" spc="-4" dirty="0" err="1">
                  <a:solidFill>
                    <a:srgbClr val="231F20"/>
                  </a:solidFill>
                  <a:latin typeface="Caviar Dreams" charset="0"/>
                  <a:ea typeface="Caviar Dreams" charset="0"/>
                  <a:cs typeface="Caviar Dreams" charset="0"/>
                </a:rPr>
                <a:t>información</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seleccionada</a:t>
              </a:r>
              <a:r>
                <a:rPr lang="en-US" sz="971" spc="-4" dirty="0">
                  <a:solidFill>
                    <a:srgbClr val="231F20"/>
                  </a:solidFill>
                  <a:latin typeface="Caviar Dreams" charset="0"/>
                  <a:ea typeface="Caviar Dreams" charset="0"/>
                  <a:cs typeface="Caviar Dreams" charset="0"/>
                </a:rPr>
                <a:t>, sin la </a:t>
              </a:r>
              <a:r>
                <a:rPr lang="en-US" sz="971" spc="-4" dirty="0" err="1">
                  <a:solidFill>
                    <a:srgbClr val="231F20"/>
                  </a:solidFill>
                  <a:latin typeface="Caviar Dreams" charset="0"/>
                  <a:ea typeface="Caviar Dreams" charset="0"/>
                  <a:cs typeface="Caviar Dreams" charset="0"/>
                </a:rPr>
                <a:t>necesidad</a:t>
              </a:r>
              <a:r>
                <a:rPr lang="en-US" sz="971" spc="-4" dirty="0">
                  <a:solidFill>
                    <a:srgbClr val="231F20"/>
                  </a:solidFill>
                  <a:latin typeface="Caviar Dreams" charset="0"/>
                  <a:ea typeface="Caviar Dreams" charset="0"/>
                  <a:cs typeface="Caviar Dreams" charset="0"/>
                </a:rPr>
                <a:t> de </a:t>
              </a:r>
              <a:r>
                <a:rPr lang="en-US" sz="971" spc="-4" dirty="0" err="1">
                  <a:solidFill>
                    <a:srgbClr val="231F20"/>
                  </a:solidFill>
                  <a:latin typeface="Caviar Dreams" charset="0"/>
                  <a:ea typeface="Caviar Dreams" charset="0"/>
                  <a:cs typeface="Caviar Dreams" charset="0"/>
                </a:rPr>
                <a:t>volver</a:t>
              </a:r>
              <a:r>
                <a:rPr lang="en-US" sz="971" spc="-4" dirty="0">
                  <a:solidFill>
                    <a:srgbClr val="231F20"/>
                  </a:solidFill>
                  <a:latin typeface="Caviar Dreams" charset="0"/>
                  <a:ea typeface="Caviar Dreams" charset="0"/>
                  <a:cs typeface="Caviar Dreams" charset="0"/>
                </a:rPr>
                <a:t> a </a:t>
              </a:r>
              <a:r>
                <a:rPr lang="en-US" sz="971" spc="-4" dirty="0" err="1">
                  <a:solidFill>
                    <a:srgbClr val="231F20"/>
                  </a:solidFill>
                  <a:latin typeface="Caviar Dreams" charset="0"/>
                  <a:ea typeface="Caviar Dreams" charset="0"/>
                  <a:cs typeface="Caviar Dreams" charset="0"/>
                </a:rPr>
                <a:t>generar</a:t>
              </a:r>
              <a:r>
                <a:rPr lang="en-US" sz="971" spc="-4" dirty="0">
                  <a:solidFill>
                    <a:srgbClr val="231F20"/>
                  </a:solidFill>
                  <a:latin typeface="Caviar Dreams" charset="0"/>
                  <a:ea typeface="Caviar Dreams" charset="0"/>
                  <a:cs typeface="Caviar Dreams" charset="0"/>
                </a:rPr>
                <a:t> el </a:t>
              </a:r>
              <a:r>
                <a:rPr lang="en-US" sz="971" spc="-4" dirty="0" err="1">
                  <a:solidFill>
                    <a:srgbClr val="231F20"/>
                  </a:solidFill>
                  <a:latin typeface="Caviar Dreams" charset="0"/>
                  <a:ea typeface="Caviar Dreams" charset="0"/>
                  <a:cs typeface="Caviar Dreams" charset="0"/>
                </a:rPr>
                <a:t>reporte</a:t>
              </a:r>
              <a:r>
                <a:rPr lang="en-US" sz="971" spc="-4" dirty="0">
                  <a:solidFill>
                    <a:srgbClr val="231F20"/>
                  </a:solidFill>
                  <a:latin typeface="Caviar Dreams" charset="0"/>
                  <a:ea typeface="Caviar Dreams" charset="0"/>
                  <a:cs typeface="Caviar Dreams" charset="0"/>
                </a:rPr>
                <a:t>.</a:t>
              </a:r>
              <a:endParaRPr sz="971" dirty="0">
                <a:latin typeface="Caviar Dreams" charset="0"/>
                <a:ea typeface="Caviar Dreams" charset="0"/>
                <a:cs typeface="Caviar Dreams" charset="0"/>
              </a:endParaRPr>
            </a:p>
          </p:txBody>
        </p:sp>
        <p:sp>
          <p:nvSpPr>
            <p:cNvPr id="19" name="object 11"/>
            <p:cNvSpPr txBox="1"/>
            <p:nvPr/>
          </p:nvSpPr>
          <p:spPr>
            <a:xfrm>
              <a:off x="7505625" y="5276892"/>
              <a:ext cx="3121338" cy="1344599"/>
            </a:xfrm>
            <a:prstGeom prst="rect">
              <a:avLst/>
            </a:prstGeom>
          </p:spPr>
          <p:txBody>
            <a:bodyPr vert="horz" wrap="square" lIns="0" tIns="0" rIns="0" bIns="0" rtlCol="0">
              <a:spAutoFit/>
            </a:bodyPr>
            <a:lstStyle/>
            <a:p>
              <a:pPr marL="11206" marR="4483" algn="just"/>
              <a:r>
                <a:rPr lang="es-ES_tradnl" sz="971" spc="-13" dirty="0">
                  <a:solidFill>
                    <a:srgbClr val="231F20"/>
                  </a:solidFill>
                  <a:latin typeface="Caviar Dreams" charset="0"/>
                  <a:ea typeface="Caviar Dreams" charset="0"/>
                  <a:cs typeface="Caviar Dreams" charset="0"/>
                </a:rPr>
                <a:t>La data puede profundizarse de dos maneras: La primera, es a través del rango de fechas: cuando se hace </a:t>
              </a:r>
              <a:r>
                <a:rPr lang="es-ES_tradnl" sz="971" spc="-13" dirty="0" err="1">
                  <a:solidFill>
                    <a:srgbClr val="231F20"/>
                  </a:solidFill>
                  <a:latin typeface="Caviar Dreams" charset="0"/>
                  <a:ea typeface="Caviar Dreams" charset="0"/>
                  <a:cs typeface="Caviar Dreams" charset="0"/>
                </a:rPr>
                <a:t>click</a:t>
              </a:r>
              <a:r>
                <a:rPr lang="es-ES_tradnl" sz="971" spc="-13" dirty="0">
                  <a:solidFill>
                    <a:srgbClr val="231F20"/>
                  </a:solidFill>
                  <a:latin typeface="Caviar Dreams" charset="0"/>
                  <a:ea typeface="Caviar Dreams" charset="0"/>
                  <a:cs typeface="Caviar Dreams" charset="0"/>
                </a:rPr>
                <a:t> sobre este, la interfaz muestra el detalle diario de la data de la tienda. La segunda, es a través de la tienda, en donde se muestra el desempeño diario de cada vendedor. Es posible profundizar aún más en la data, haciendo </a:t>
              </a:r>
              <a:r>
                <a:rPr lang="es-ES_tradnl" sz="971" spc="-13" dirty="0" err="1">
                  <a:solidFill>
                    <a:srgbClr val="231F20"/>
                  </a:solidFill>
                  <a:latin typeface="Caviar Dreams" charset="0"/>
                  <a:ea typeface="Caviar Dreams" charset="0"/>
                  <a:cs typeface="Caviar Dreams" charset="0"/>
                </a:rPr>
                <a:t>click</a:t>
              </a:r>
              <a:r>
                <a:rPr lang="es-ES_tradnl" sz="971" spc="-13" dirty="0">
                  <a:solidFill>
                    <a:srgbClr val="231F20"/>
                  </a:solidFill>
                  <a:latin typeface="Caviar Dreams" charset="0"/>
                  <a:ea typeface="Caviar Dreams" charset="0"/>
                  <a:cs typeface="Caviar Dreams" charset="0"/>
                </a:rPr>
                <a:t> sobre el día, lo que despliega la información por hora de los indicadores para cada vendedor. </a:t>
              </a:r>
              <a:endParaRPr sz="971" dirty="0">
                <a:latin typeface="Caviar Dreams" charset="0"/>
                <a:ea typeface="Caviar Dreams" charset="0"/>
                <a:cs typeface="Caviar Dreams" charset="0"/>
              </a:endParaRPr>
            </a:p>
          </p:txBody>
        </p:sp>
        <p:sp>
          <p:nvSpPr>
            <p:cNvPr id="21" name="object 12"/>
            <p:cNvSpPr txBox="1"/>
            <p:nvPr/>
          </p:nvSpPr>
          <p:spPr>
            <a:xfrm>
              <a:off x="4669300" y="5272460"/>
              <a:ext cx="85165" cy="135743"/>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a:latin typeface="Caviar Dreams" charset="0"/>
                <a:ea typeface="Caviar Dreams" charset="0"/>
                <a:cs typeface="Caviar Dreams" charset="0"/>
              </a:endParaRPr>
            </a:p>
          </p:txBody>
        </p:sp>
        <p:sp>
          <p:nvSpPr>
            <p:cNvPr id="22" name="object 13"/>
            <p:cNvSpPr txBox="1"/>
            <p:nvPr/>
          </p:nvSpPr>
          <p:spPr>
            <a:xfrm>
              <a:off x="7351989" y="5272460"/>
              <a:ext cx="85165" cy="135743"/>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grpSp>
        <p:nvGrpSpPr>
          <p:cNvPr id="23" name="Group 26"/>
          <p:cNvGrpSpPr/>
          <p:nvPr/>
        </p:nvGrpSpPr>
        <p:grpSpPr>
          <a:xfrm>
            <a:off x="3359430" y="2119843"/>
            <a:ext cx="123265" cy="135743"/>
            <a:chOff x="915073" y="5083325"/>
            <a:chExt cx="139700" cy="153842"/>
          </a:xfrm>
        </p:grpSpPr>
        <p:sp>
          <p:nvSpPr>
            <p:cNvPr id="24"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25" name="object 19"/>
            <p:cNvSpPr txBox="1"/>
            <p:nvPr/>
          </p:nvSpPr>
          <p:spPr>
            <a:xfrm>
              <a:off x="935154" y="508332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grpSp>
        <p:nvGrpSpPr>
          <p:cNvPr id="26" name="Group 30"/>
          <p:cNvGrpSpPr/>
          <p:nvPr/>
        </p:nvGrpSpPr>
        <p:grpSpPr>
          <a:xfrm>
            <a:off x="2507089" y="3843032"/>
            <a:ext cx="123265" cy="137239"/>
            <a:chOff x="915073" y="5074560"/>
            <a:chExt cx="139700" cy="155537"/>
          </a:xfrm>
          <a:solidFill>
            <a:srgbClr val="FF0000"/>
          </a:solidFill>
        </p:grpSpPr>
        <p:sp>
          <p:nvSpPr>
            <p:cNvPr id="27"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dirty="0">
                <a:latin typeface="Caviar Dreams" charset="0"/>
                <a:ea typeface="Caviar Dreams" charset="0"/>
                <a:cs typeface="Caviar Dreams" charset="0"/>
              </a:endParaRPr>
            </a:p>
          </p:txBody>
        </p:sp>
        <p:sp>
          <p:nvSpPr>
            <p:cNvPr id="28" name="object 19"/>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sp>
        <p:nvSpPr>
          <p:cNvPr id="29" name="Rectángulo 28"/>
          <p:cNvSpPr/>
          <p:nvPr/>
        </p:nvSpPr>
        <p:spPr>
          <a:xfrm>
            <a:off x="2505950" y="2126441"/>
            <a:ext cx="805992" cy="1225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30" name="Rectángulo 29"/>
          <p:cNvSpPr/>
          <p:nvPr/>
        </p:nvSpPr>
        <p:spPr>
          <a:xfrm>
            <a:off x="2670477" y="3862162"/>
            <a:ext cx="293811" cy="989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Tree>
    <p:extLst>
      <p:ext uri="{BB962C8B-B14F-4D97-AF65-F5344CB8AC3E}">
        <p14:creationId xmlns:p14="http://schemas.microsoft.com/office/powerpoint/2010/main" val="169311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3FE6AD4-935A-4B3B-898D-E861295DC8E8}"/>
              </a:ext>
            </a:extLst>
          </p:cNvPr>
          <p:cNvPicPr>
            <a:picLocks noChangeAspect="1"/>
          </p:cNvPicPr>
          <p:nvPr/>
        </p:nvPicPr>
        <p:blipFill>
          <a:blip r:embed="rId3"/>
          <a:stretch>
            <a:fillRect/>
          </a:stretch>
        </p:blipFill>
        <p:spPr>
          <a:xfrm>
            <a:off x="1349841" y="1479245"/>
            <a:ext cx="9267906" cy="3879186"/>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Flujo de Ventas </a:t>
              </a:r>
              <a:r>
                <a:rPr lang="mr-IN" sz="2400" b="1" dirty="0">
                  <a:solidFill>
                    <a:schemeClr val="bg1"/>
                  </a:solidFill>
                  <a:latin typeface="Caviar Dreams" charset="0"/>
                  <a:ea typeface="Caviar Dreams" charset="0"/>
                  <a:cs typeface="Caviar Dreams" charset="0"/>
                </a:rPr>
                <a:t>–</a:t>
              </a:r>
              <a:r>
                <a:rPr lang="es-CL" sz="2400" b="1" dirty="0">
                  <a:solidFill>
                    <a:schemeClr val="bg1"/>
                  </a:solidFill>
                  <a:latin typeface="Caviar Dreams" charset="0"/>
                  <a:ea typeface="Caviar Dreams" charset="0"/>
                  <a:cs typeface="Caviar Dreams" charset="0"/>
                </a:rPr>
                <a:t> Punto de Venta</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14</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grpSp>
        <p:nvGrpSpPr>
          <p:cNvPr id="3" name="Agrupar 2"/>
          <p:cNvGrpSpPr/>
          <p:nvPr/>
        </p:nvGrpSpPr>
        <p:grpSpPr>
          <a:xfrm>
            <a:off x="4078106" y="5480760"/>
            <a:ext cx="4814506" cy="915939"/>
            <a:chOff x="2432455" y="5547730"/>
            <a:chExt cx="4814506" cy="915939"/>
          </a:xfrm>
        </p:grpSpPr>
        <p:sp>
          <p:nvSpPr>
            <p:cNvPr id="15" name="object 8"/>
            <p:cNvSpPr txBox="1"/>
            <p:nvPr/>
          </p:nvSpPr>
          <p:spPr>
            <a:xfrm>
              <a:off x="2432455" y="5567270"/>
              <a:ext cx="2395111" cy="896399"/>
            </a:xfrm>
            <a:prstGeom prst="rect">
              <a:avLst/>
            </a:prstGeom>
          </p:spPr>
          <p:txBody>
            <a:bodyPr vert="horz" wrap="square" lIns="0" tIns="0" rIns="0" bIns="0" rtlCol="0">
              <a:spAutoFit/>
            </a:bodyPr>
            <a:lstStyle/>
            <a:p>
              <a:pPr marL="12700" marR="5080" algn="just">
                <a:lnSpc>
                  <a:spcPct val="100000"/>
                </a:lnSpc>
              </a:pPr>
              <a:r>
                <a:rPr lang="es-CL" sz="971" spc="-13" dirty="0">
                  <a:solidFill>
                    <a:srgbClr val="231F20"/>
                  </a:solidFill>
                  <a:latin typeface="Caviar Dreams" charset="0"/>
                </a:rPr>
                <a:t>Este   reporte   permite   visualizar   la distribución  de  las  ventas,  ya  sea acumulados   o   con   un   detalle   de totales por hora, con el objetivo de facilitar la visualización de días y horas más potentes en venta.</a:t>
              </a:r>
            </a:p>
          </p:txBody>
        </p:sp>
        <p:sp>
          <p:nvSpPr>
            <p:cNvPr id="16" name="object 9"/>
            <p:cNvSpPr txBox="1"/>
            <p:nvPr/>
          </p:nvSpPr>
          <p:spPr>
            <a:xfrm>
              <a:off x="5210852" y="5547730"/>
              <a:ext cx="2036109" cy="746999"/>
            </a:xfrm>
            <a:prstGeom prst="rect">
              <a:avLst/>
            </a:prstGeom>
          </p:spPr>
          <p:txBody>
            <a:bodyPr vert="horz" wrap="square" lIns="0" tIns="0" rIns="0" bIns="0" rtlCol="0">
              <a:spAutoFit/>
            </a:bodyPr>
            <a:lstStyle/>
            <a:p>
              <a:pPr marL="12700" marR="5080" algn="just">
                <a:lnSpc>
                  <a:spcPct val="100000"/>
                </a:lnSpc>
              </a:pPr>
              <a:r>
                <a:rPr lang="es-CL" sz="971" spc="-13" dirty="0">
                  <a:solidFill>
                    <a:srgbClr val="231F20"/>
                  </a:solidFill>
                  <a:latin typeface="Caviar Dreams" charset="0"/>
                </a:rPr>
                <a:t>Al  hacer  </a:t>
              </a:r>
              <a:r>
                <a:rPr lang="es-CL" sz="971" spc="-13" dirty="0" err="1">
                  <a:solidFill>
                    <a:srgbClr val="231F20"/>
                  </a:solidFill>
                  <a:latin typeface="Caviar Dreams" charset="0"/>
                </a:rPr>
                <a:t>click</a:t>
              </a:r>
              <a:r>
                <a:rPr lang="es-CL" sz="971" spc="-13" dirty="0">
                  <a:solidFill>
                    <a:srgbClr val="231F20"/>
                  </a:solidFill>
                  <a:latin typeface="Caviar Dreams" charset="0"/>
                </a:rPr>
                <a:t>  en  el  botón  (1)  +Detalle  en  el  gráfico  por  hora,  se puede  acceder  a  una  tabla  con  el total de ventas por hora de la tienda seleccionada.</a:t>
              </a:r>
            </a:p>
          </p:txBody>
        </p:sp>
        <p:grpSp>
          <p:nvGrpSpPr>
            <p:cNvPr id="17" name="Group 13"/>
            <p:cNvGrpSpPr/>
            <p:nvPr/>
          </p:nvGrpSpPr>
          <p:grpSpPr>
            <a:xfrm>
              <a:off x="5049752" y="5552532"/>
              <a:ext cx="123265" cy="138003"/>
              <a:chOff x="3784600" y="5884132"/>
              <a:chExt cx="139700" cy="156403"/>
            </a:xfrm>
          </p:grpSpPr>
          <p:sp>
            <p:nvSpPr>
              <p:cNvPr id="18" name="object 7"/>
              <p:cNvSpPr/>
              <p:nvPr/>
            </p:nvSpPr>
            <p:spPr>
              <a:xfrm>
                <a:off x="3784600" y="5900835"/>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19" name="object 10"/>
              <p:cNvSpPr txBox="1"/>
              <p:nvPr/>
            </p:nvSpPr>
            <p:spPr>
              <a:xfrm>
                <a:off x="3806190" y="5884132"/>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grpSp>
      <p:grpSp>
        <p:nvGrpSpPr>
          <p:cNvPr id="21" name="Group 26"/>
          <p:cNvGrpSpPr/>
          <p:nvPr/>
        </p:nvGrpSpPr>
        <p:grpSpPr>
          <a:xfrm>
            <a:off x="9679980" y="3073256"/>
            <a:ext cx="123265" cy="135743"/>
            <a:chOff x="915073" y="5083325"/>
            <a:chExt cx="139700" cy="153842"/>
          </a:xfrm>
        </p:grpSpPr>
        <p:sp>
          <p:nvSpPr>
            <p:cNvPr id="22"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23" name="object 19"/>
            <p:cNvSpPr txBox="1"/>
            <p:nvPr/>
          </p:nvSpPr>
          <p:spPr>
            <a:xfrm>
              <a:off x="935154" y="508332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
        <p:nvSpPr>
          <p:cNvPr id="24" name="Rectángulo 23"/>
          <p:cNvSpPr/>
          <p:nvPr/>
        </p:nvSpPr>
        <p:spPr>
          <a:xfrm>
            <a:off x="2028825" y="3336130"/>
            <a:ext cx="8515350" cy="19940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25" name="Rectángulo 24"/>
          <p:cNvSpPr/>
          <p:nvPr/>
        </p:nvSpPr>
        <p:spPr>
          <a:xfrm>
            <a:off x="9877704" y="3102154"/>
            <a:ext cx="186299" cy="1158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Tree>
    <p:extLst>
      <p:ext uri="{BB962C8B-B14F-4D97-AF65-F5344CB8AC3E}">
        <p14:creationId xmlns:p14="http://schemas.microsoft.com/office/powerpoint/2010/main" val="94228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715C9B4-31F7-413B-AB67-D9BD1D55D116}"/>
              </a:ext>
            </a:extLst>
          </p:cNvPr>
          <p:cNvPicPr>
            <a:picLocks noChangeAspect="1"/>
          </p:cNvPicPr>
          <p:nvPr/>
        </p:nvPicPr>
        <p:blipFill>
          <a:blip r:embed="rId3"/>
          <a:stretch>
            <a:fillRect/>
          </a:stretch>
        </p:blipFill>
        <p:spPr>
          <a:xfrm>
            <a:off x="317679" y="1484691"/>
            <a:ext cx="11134929" cy="3888618"/>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Vendedores </a:t>
              </a:r>
              <a:r>
                <a:rPr lang="mr-IN" sz="2400" b="1" dirty="0">
                  <a:solidFill>
                    <a:schemeClr val="bg1"/>
                  </a:solidFill>
                  <a:latin typeface="Caviar Dreams" charset="0"/>
                  <a:ea typeface="Caviar Dreams" charset="0"/>
                  <a:cs typeface="Caviar Dreams" charset="0"/>
                </a:rPr>
                <a:t>–</a:t>
              </a:r>
              <a:r>
                <a:rPr lang="es-CL" sz="2400" b="1" dirty="0">
                  <a:solidFill>
                    <a:schemeClr val="bg1"/>
                  </a:solidFill>
                  <a:latin typeface="Caviar Dreams" charset="0"/>
                  <a:ea typeface="Caviar Dreams" charset="0"/>
                  <a:cs typeface="Caviar Dreams" charset="0"/>
                </a:rPr>
                <a:t> Punto de Venta</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15</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grpSp>
        <p:nvGrpSpPr>
          <p:cNvPr id="21" name="Group 26"/>
          <p:cNvGrpSpPr/>
          <p:nvPr/>
        </p:nvGrpSpPr>
        <p:grpSpPr>
          <a:xfrm>
            <a:off x="1447110" y="3952832"/>
            <a:ext cx="123265" cy="135743"/>
            <a:chOff x="915073" y="5083325"/>
            <a:chExt cx="139700" cy="153842"/>
          </a:xfrm>
        </p:grpSpPr>
        <p:sp>
          <p:nvSpPr>
            <p:cNvPr id="22"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23" name="object 19"/>
            <p:cNvSpPr txBox="1"/>
            <p:nvPr/>
          </p:nvSpPr>
          <p:spPr>
            <a:xfrm>
              <a:off x="935154" y="508332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
        <p:nvSpPr>
          <p:cNvPr id="24" name="Rectángulo 23"/>
          <p:cNvSpPr/>
          <p:nvPr/>
        </p:nvSpPr>
        <p:spPr>
          <a:xfrm>
            <a:off x="1410586" y="4164845"/>
            <a:ext cx="10042021" cy="9813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25" name="Agrupar 3">
            <a:extLst>
              <a:ext uri="{FF2B5EF4-FFF2-40B4-BE49-F238E27FC236}">
                <a16:creationId xmlns:a16="http://schemas.microsoft.com/office/drawing/2014/main" id="{7B0C6848-064E-4E6F-9BE1-0FB363A54888}"/>
              </a:ext>
            </a:extLst>
          </p:cNvPr>
          <p:cNvGrpSpPr/>
          <p:nvPr/>
        </p:nvGrpSpPr>
        <p:grpSpPr>
          <a:xfrm>
            <a:off x="3814857" y="5611951"/>
            <a:ext cx="4562285" cy="1045800"/>
            <a:chOff x="2935942" y="5230692"/>
            <a:chExt cx="4562285" cy="1045800"/>
          </a:xfrm>
        </p:grpSpPr>
        <p:sp>
          <p:nvSpPr>
            <p:cNvPr id="26" name="object 7">
              <a:extLst>
                <a:ext uri="{FF2B5EF4-FFF2-40B4-BE49-F238E27FC236}">
                  <a16:creationId xmlns:a16="http://schemas.microsoft.com/office/drawing/2014/main" id="{AA6AD674-CD60-4142-8227-247C13C2A36F}"/>
                </a:ext>
              </a:extLst>
            </p:cNvPr>
            <p:cNvSpPr txBox="1"/>
            <p:nvPr/>
          </p:nvSpPr>
          <p:spPr>
            <a:xfrm>
              <a:off x="2935942" y="5230693"/>
              <a:ext cx="2070287" cy="746999"/>
            </a:xfrm>
            <a:prstGeom prst="rect">
              <a:avLst/>
            </a:prstGeom>
          </p:spPr>
          <p:txBody>
            <a:bodyPr vert="horz" wrap="square" lIns="0" tIns="0" rIns="0" bIns="0" rtlCol="0">
              <a:spAutoFit/>
            </a:bodyPr>
            <a:lstStyle/>
            <a:p>
              <a:pPr marL="11206" marR="4483" algn="just"/>
              <a:r>
                <a:rPr lang="en-US" sz="971" spc="-13" dirty="0">
                  <a:solidFill>
                    <a:srgbClr val="231F20"/>
                  </a:solidFill>
                  <a:latin typeface="Caviar Dreams" panose="020B0402020204020504" pitchFamily="34" charset="0"/>
                  <a:cs typeface="Arial"/>
                </a:rPr>
                <a:t>Este </a:t>
              </a:r>
              <a:r>
                <a:rPr lang="en-US" sz="971" spc="-13" dirty="0" err="1">
                  <a:solidFill>
                    <a:srgbClr val="231F20"/>
                  </a:solidFill>
                  <a:latin typeface="Caviar Dreams" panose="020B0402020204020504" pitchFamily="34" charset="0"/>
                  <a:cs typeface="Arial"/>
                </a:rPr>
                <a:t>reporte</a:t>
              </a:r>
              <a:r>
                <a:rPr lang="en-US" sz="971" spc="-13" dirty="0">
                  <a:solidFill>
                    <a:srgbClr val="231F20"/>
                  </a:solidFill>
                  <a:latin typeface="Caviar Dreams" panose="020B0402020204020504" pitchFamily="34" charset="0"/>
                  <a:cs typeface="Arial"/>
                </a:rPr>
                <a:t> </a:t>
              </a:r>
              <a:r>
                <a:rPr lang="en-US" sz="971" spc="-13" dirty="0" err="1">
                  <a:solidFill>
                    <a:srgbClr val="231F20"/>
                  </a:solidFill>
                  <a:latin typeface="Caviar Dreams" panose="020B0402020204020504" pitchFamily="34" charset="0"/>
                  <a:cs typeface="Arial"/>
                </a:rPr>
                <a:t>muestra</a:t>
              </a:r>
              <a:r>
                <a:rPr lang="en-US" sz="971" spc="-13" dirty="0">
                  <a:solidFill>
                    <a:srgbClr val="231F20"/>
                  </a:solidFill>
                  <a:latin typeface="Caviar Dreams" panose="020B0402020204020504" pitchFamily="34" charset="0"/>
                  <a:cs typeface="Arial"/>
                </a:rPr>
                <a:t> el </a:t>
              </a:r>
              <a:r>
                <a:rPr lang="en-US" sz="971" spc="-13" dirty="0" err="1">
                  <a:solidFill>
                    <a:srgbClr val="231F20"/>
                  </a:solidFill>
                  <a:latin typeface="Caviar Dreams" panose="020B0402020204020504" pitchFamily="34" charset="0"/>
                  <a:cs typeface="Arial"/>
                </a:rPr>
                <a:t>desempeño</a:t>
              </a:r>
              <a:r>
                <a:rPr lang="en-US" sz="971" spc="-13" dirty="0">
                  <a:solidFill>
                    <a:srgbClr val="231F20"/>
                  </a:solidFill>
                  <a:latin typeface="Caviar Dreams" panose="020B0402020204020504" pitchFamily="34" charset="0"/>
                  <a:cs typeface="Arial"/>
                </a:rPr>
                <a:t> de </a:t>
              </a:r>
              <a:r>
                <a:rPr lang="en-US" sz="971" spc="-13" dirty="0" err="1">
                  <a:solidFill>
                    <a:srgbClr val="231F20"/>
                  </a:solidFill>
                  <a:latin typeface="Caviar Dreams" panose="020B0402020204020504" pitchFamily="34" charset="0"/>
                  <a:cs typeface="Arial"/>
                </a:rPr>
                <a:t>cada</a:t>
              </a:r>
              <a:r>
                <a:rPr lang="en-US" sz="971" spc="-13" dirty="0">
                  <a:solidFill>
                    <a:srgbClr val="231F20"/>
                  </a:solidFill>
                  <a:latin typeface="Caviar Dreams" panose="020B0402020204020504" pitchFamily="34" charset="0"/>
                  <a:cs typeface="Arial"/>
                </a:rPr>
                <a:t> </a:t>
              </a:r>
              <a:r>
                <a:rPr lang="en-US" sz="971" spc="-13" dirty="0" err="1">
                  <a:solidFill>
                    <a:srgbClr val="231F20"/>
                  </a:solidFill>
                  <a:latin typeface="Caviar Dreams" panose="020B0402020204020504" pitchFamily="34" charset="0"/>
                  <a:cs typeface="Arial"/>
                </a:rPr>
                <a:t>uno</a:t>
              </a:r>
              <a:r>
                <a:rPr lang="en-US" sz="971" spc="-13" dirty="0">
                  <a:solidFill>
                    <a:srgbClr val="231F20"/>
                  </a:solidFill>
                  <a:latin typeface="Caviar Dreams" panose="020B0402020204020504" pitchFamily="34" charset="0"/>
                  <a:cs typeface="Arial"/>
                </a:rPr>
                <a:t> de </a:t>
              </a:r>
              <a:r>
                <a:rPr lang="en-US" sz="971" spc="-13" dirty="0" err="1">
                  <a:solidFill>
                    <a:srgbClr val="231F20"/>
                  </a:solidFill>
                  <a:latin typeface="Caviar Dreams" panose="020B0402020204020504" pitchFamily="34" charset="0"/>
                  <a:cs typeface="Arial"/>
                </a:rPr>
                <a:t>los</a:t>
              </a:r>
              <a:r>
                <a:rPr lang="en-US" sz="971" spc="-13" dirty="0">
                  <a:solidFill>
                    <a:srgbClr val="231F20"/>
                  </a:solidFill>
                  <a:latin typeface="Caviar Dreams" panose="020B0402020204020504" pitchFamily="34" charset="0"/>
                  <a:cs typeface="Arial"/>
                </a:rPr>
                <a:t> </a:t>
              </a:r>
              <a:r>
                <a:rPr lang="en-US" sz="971" spc="-13" dirty="0" err="1">
                  <a:solidFill>
                    <a:srgbClr val="231F20"/>
                  </a:solidFill>
                  <a:latin typeface="Caviar Dreams" panose="020B0402020204020504" pitchFamily="34" charset="0"/>
                  <a:cs typeface="Arial"/>
                </a:rPr>
                <a:t>vendedores</a:t>
              </a:r>
              <a:r>
                <a:rPr lang="en-US" sz="971" spc="-13" dirty="0">
                  <a:solidFill>
                    <a:srgbClr val="231F20"/>
                  </a:solidFill>
                  <a:latin typeface="Caviar Dreams" panose="020B0402020204020504" pitchFamily="34" charset="0"/>
                  <a:cs typeface="Arial"/>
                </a:rPr>
                <a:t> </a:t>
              </a:r>
              <a:r>
                <a:rPr lang="en-US" sz="971" spc="-13" dirty="0" err="1">
                  <a:solidFill>
                    <a:srgbClr val="231F20"/>
                  </a:solidFill>
                  <a:latin typeface="Caviar Dreams" panose="020B0402020204020504" pitchFamily="34" charset="0"/>
                  <a:cs typeface="Arial"/>
                </a:rPr>
                <a:t>en</a:t>
              </a:r>
              <a:r>
                <a:rPr lang="en-US" sz="971" spc="-13" dirty="0">
                  <a:solidFill>
                    <a:srgbClr val="231F20"/>
                  </a:solidFill>
                  <a:latin typeface="Caviar Dreams" panose="020B0402020204020504" pitchFamily="34" charset="0"/>
                  <a:cs typeface="Arial"/>
                </a:rPr>
                <a:t> </a:t>
              </a:r>
              <a:r>
                <a:rPr lang="en-US" sz="971" spc="-13" dirty="0" err="1">
                  <a:solidFill>
                    <a:srgbClr val="231F20"/>
                  </a:solidFill>
                  <a:latin typeface="Caviar Dreams" panose="020B0402020204020504" pitchFamily="34" charset="0"/>
                  <a:cs typeface="Arial"/>
                </a:rPr>
                <a:t>relación</a:t>
              </a:r>
              <a:r>
                <a:rPr lang="en-US" sz="971" spc="-13" dirty="0">
                  <a:solidFill>
                    <a:srgbClr val="231F20"/>
                  </a:solidFill>
                  <a:latin typeface="Caviar Dreams" panose="020B0402020204020504" pitchFamily="34" charset="0"/>
                  <a:cs typeface="Arial"/>
                </a:rPr>
                <a:t> a </a:t>
              </a:r>
              <a:r>
                <a:rPr lang="en-US" sz="971" spc="-13" dirty="0" err="1">
                  <a:solidFill>
                    <a:srgbClr val="231F20"/>
                  </a:solidFill>
                  <a:latin typeface="Caviar Dreams" panose="020B0402020204020504" pitchFamily="34" charset="0"/>
                  <a:cs typeface="Arial"/>
                </a:rPr>
                <a:t>los</a:t>
              </a:r>
              <a:r>
                <a:rPr lang="en-US" sz="971" spc="-13" dirty="0">
                  <a:solidFill>
                    <a:srgbClr val="231F20"/>
                  </a:solidFill>
                  <a:latin typeface="Caviar Dreams" panose="020B0402020204020504" pitchFamily="34" charset="0"/>
                  <a:cs typeface="Arial"/>
                </a:rPr>
                <a:t> </a:t>
              </a:r>
              <a:r>
                <a:rPr lang="en-US" sz="971" spc="-13" dirty="0" err="1">
                  <a:solidFill>
                    <a:srgbClr val="231F20"/>
                  </a:solidFill>
                  <a:latin typeface="Caviar Dreams" panose="020B0402020204020504" pitchFamily="34" charset="0"/>
                  <a:cs typeface="Arial"/>
                </a:rPr>
                <a:t>resultados</a:t>
              </a:r>
              <a:r>
                <a:rPr lang="en-US" sz="971" spc="-13" dirty="0">
                  <a:solidFill>
                    <a:srgbClr val="231F20"/>
                  </a:solidFill>
                  <a:latin typeface="Caviar Dreams" panose="020B0402020204020504" pitchFamily="34" charset="0"/>
                  <a:cs typeface="Arial"/>
                </a:rPr>
                <a:t> </a:t>
              </a:r>
              <a:r>
                <a:rPr lang="en-US" sz="971" spc="-13" dirty="0" err="1">
                  <a:solidFill>
                    <a:srgbClr val="231F20"/>
                  </a:solidFill>
                  <a:latin typeface="Caviar Dreams" panose="020B0402020204020504" pitchFamily="34" charset="0"/>
                  <a:cs typeface="Arial"/>
                </a:rPr>
                <a:t>promedio</a:t>
              </a:r>
              <a:r>
                <a:rPr lang="en-US" sz="971" spc="-13" dirty="0">
                  <a:solidFill>
                    <a:srgbClr val="231F20"/>
                  </a:solidFill>
                  <a:latin typeface="Caviar Dreams" panose="020B0402020204020504" pitchFamily="34" charset="0"/>
                  <a:cs typeface="Arial"/>
                </a:rPr>
                <a:t> </a:t>
              </a:r>
              <a:r>
                <a:rPr lang="en-US" sz="971" spc="-13" dirty="0" err="1">
                  <a:solidFill>
                    <a:srgbClr val="231F20"/>
                  </a:solidFill>
                  <a:latin typeface="Caviar Dreams" panose="020B0402020204020504" pitchFamily="34" charset="0"/>
                  <a:cs typeface="Arial"/>
                </a:rPr>
                <a:t>observados</a:t>
              </a:r>
              <a:r>
                <a:rPr lang="en-US" sz="971" spc="-13" dirty="0">
                  <a:solidFill>
                    <a:srgbClr val="231F20"/>
                  </a:solidFill>
                  <a:latin typeface="Caviar Dreams" panose="020B0402020204020504" pitchFamily="34" charset="0"/>
                  <a:cs typeface="Arial"/>
                </a:rPr>
                <a:t> </a:t>
              </a:r>
              <a:r>
                <a:rPr lang="en-US" sz="971" spc="-13" dirty="0" err="1">
                  <a:solidFill>
                    <a:srgbClr val="231F20"/>
                  </a:solidFill>
                  <a:latin typeface="Caviar Dreams" panose="020B0402020204020504" pitchFamily="34" charset="0"/>
                  <a:cs typeface="Arial"/>
                </a:rPr>
                <a:t>en</a:t>
              </a:r>
              <a:r>
                <a:rPr lang="en-US" sz="971" spc="-13" dirty="0">
                  <a:solidFill>
                    <a:srgbClr val="231F20"/>
                  </a:solidFill>
                  <a:latin typeface="Caviar Dreams" panose="020B0402020204020504" pitchFamily="34" charset="0"/>
                  <a:cs typeface="Arial"/>
                </a:rPr>
                <a:t> la </a:t>
              </a:r>
              <a:r>
                <a:rPr lang="en-US" sz="971" spc="-13" dirty="0" err="1">
                  <a:solidFill>
                    <a:srgbClr val="231F20"/>
                  </a:solidFill>
                  <a:latin typeface="Caviar Dreams" panose="020B0402020204020504" pitchFamily="34" charset="0"/>
                  <a:cs typeface="Arial"/>
                </a:rPr>
                <a:t>tienda</a:t>
              </a:r>
              <a:r>
                <a:rPr lang="en-US" sz="971" spc="-13" dirty="0">
                  <a:solidFill>
                    <a:srgbClr val="231F20"/>
                  </a:solidFill>
                  <a:latin typeface="Caviar Dreams" panose="020B0402020204020504" pitchFamily="34" charset="0"/>
                  <a:cs typeface="Arial"/>
                </a:rPr>
                <a:t> </a:t>
              </a:r>
              <a:r>
                <a:rPr lang="en-US" sz="971" spc="-13" dirty="0" err="1">
                  <a:solidFill>
                    <a:srgbClr val="231F20"/>
                  </a:solidFill>
                  <a:latin typeface="Caviar Dreams" panose="020B0402020204020504" pitchFamily="34" charset="0"/>
                  <a:cs typeface="Arial"/>
                </a:rPr>
                <a:t>donde</a:t>
              </a:r>
              <a:r>
                <a:rPr lang="en-US" sz="971" spc="-13" dirty="0">
                  <a:solidFill>
                    <a:srgbClr val="231F20"/>
                  </a:solidFill>
                  <a:latin typeface="Caviar Dreams" panose="020B0402020204020504" pitchFamily="34" charset="0"/>
                  <a:cs typeface="Arial"/>
                </a:rPr>
                <a:t> </a:t>
              </a:r>
              <a:r>
                <a:rPr lang="en-US" sz="971" spc="-13" dirty="0" err="1">
                  <a:solidFill>
                    <a:srgbClr val="231F20"/>
                  </a:solidFill>
                  <a:latin typeface="Caviar Dreams" panose="020B0402020204020504" pitchFamily="34" charset="0"/>
                  <a:cs typeface="Arial"/>
                </a:rPr>
                <a:t>él</a:t>
              </a:r>
              <a:r>
                <a:rPr lang="en-US" sz="971" spc="-13" dirty="0">
                  <a:solidFill>
                    <a:srgbClr val="231F20"/>
                  </a:solidFill>
                  <a:latin typeface="Caviar Dreams" panose="020B0402020204020504" pitchFamily="34" charset="0"/>
                  <a:cs typeface="Arial"/>
                </a:rPr>
                <a:t> o </a:t>
              </a:r>
              <a:r>
                <a:rPr lang="en-US" sz="971" spc="-13" dirty="0" err="1">
                  <a:solidFill>
                    <a:srgbClr val="231F20"/>
                  </a:solidFill>
                  <a:latin typeface="Caviar Dreams" panose="020B0402020204020504" pitchFamily="34" charset="0"/>
                  <a:cs typeface="Arial"/>
                </a:rPr>
                <a:t>ella</a:t>
              </a:r>
              <a:r>
                <a:rPr lang="en-US" sz="971" spc="-13" dirty="0">
                  <a:solidFill>
                    <a:srgbClr val="231F20"/>
                  </a:solidFill>
                  <a:latin typeface="Caviar Dreams" panose="020B0402020204020504" pitchFamily="34" charset="0"/>
                  <a:cs typeface="Arial"/>
                </a:rPr>
                <a:t> </a:t>
              </a:r>
              <a:r>
                <a:rPr lang="en-US" sz="971" spc="-13" dirty="0" err="1">
                  <a:solidFill>
                    <a:srgbClr val="231F20"/>
                  </a:solidFill>
                  <a:latin typeface="Caviar Dreams" panose="020B0402020204020504" pitchFamily="34" charset="0"/>
                  <a:cs typeface="Arial"/>
                </a:rPr>
                <a:t>trabaja</a:t>
              </a:r>
              <a:r>
                <a:rPr lang="en-US" sz="971" spc="-13" dirty="0">
                  <a:solidFill>
                    <a:srgbClr val="231F20"/>
                  </a:solidFill>
                  <a:latin typeface="Caviar Dreams" panose="020B0402020204020504" pitchFamily="34" charset="0"/>
                  <a:cs typeface="Arial"/>
                </a:rPr>
                <a:t>.</a:t>
              </a:r>
              <a:endParaRPr sz="971" dirty="0">
                <a:latin typeface="Caviar Dreams" panose="020B0402020204020504" pitchFamily="34" charset="0"/>
                <a:cs typeface="Arial"/>
              </a:endParaRPr>
            </a:p>
          </p:txBody>
        </p:sp>
        <p:sp>
          <p:nvSpPr>
            <p:cNvPr id="27" name="object 8">
              <a:extLst>
                <a:ext uri="{FF2B5EF4-FFF2-40B4-BE49-F238E27FC236}">
                  <a16:creationId xmlns:a16="http://schemas.microsoft.com/office/drawing/2014/main" id="{BD7423C5-94A5-418B-8812-844BCB75D612}"/>
                </a:ext>
              </a:extLst>
            </p:cNvPr>
            <p:cNvSpPr txBox="1"/>
            <p:nvPr/>
          </p:nvSpPr>
          <p:spPr>
            <a:xfrm>
              <a:off x="5467721" y="5230693"/>
              <a:ext cx="2030506" cy="1045799"/>
            </a:xfrm>
            <a:prstGeom prst="rect">
              <a:avLst/>
            </a:prstGeom>
          </p:spPr>
          <p:txBody>
            <a:bodyPr vert="horz" wrap="square" lIns="0" tIns="0" rIns="0" bIns="0" rtlCol="0">
              <a:spAutoFit/>
            </a:bodyPr>
            <a:lstStyle/>
            <a:p>
              <a:pPr marL="11206" marR="4483" algn="just"/>
              <a:r>
                <a:rPr lang="en-US" sz="971" spc="-31" dirty="0">
                  <a:solidFill>
                    <a:srgbClr val="231F20"/>
                  </a:solidFill>
                  <a:latin typeface="Caviar Dreams" panose="020B0402020204020504" pitchFamily="34" charset="0"/>
                  <a:cs typeface="Arial"/>
                </a:rPr>
                <a:t>La </a:t>
              </a:r>
              <a:r>
                <a:rPr lang="en-US" sz="971" spc="-31" dirty="0" err="1">
                  <a:solidFill>
                    <a:srgbClr val="231F20"/>
                  </a:solidFill>
                  <a:latin typeface="Caviar Dreams" panose="020B0402020204020504" pitchFamily="34" charset="0"/>
                  <a:cs typeface="Arial"/>
                </a:rPr>
                <a:t>tabla</a:t>
              </a:r>
              <a:r>
                <a:rPr lang="en-US" sz="971" spc="-31" dirty="0">
                  <a:solidFill>
                    <a:srgbClr val="231F20"/>
                  </a:solidFill>
                  <a:latin typeface="Caviar Dreams" panose="020B0402020204020504" pitchFamily="34" charset="0"/>
                  <a:cs typeface="Arial"/>
                </a:rPr>
                <a:t> </a:t>
              </a:r>
              <a:r>
                <a:rPr lang="en-US" sz="971" spc="-31" dirty="0" err="1">
                  <a:solidFill>
                    <a:srgbClr val="231F20"/>
                  </a:solidFill>
                  <a:latin typeface="Caviar Dreams" panose="020B0402020204020504" pitchFamily="34" charset="0"/>
                  <a:cs typeface="Arial"/>
                </a:rPr>
                <a:t>muestra</a:t>
              </a:r>
              <a:r>
                <a:rPr lang="en-US" sz="971" spc="-31" dirty="0">
                  <a:solidFill>
                    <a:srgbClr val="231F20"/>
                  </a:solidFill>
                  <a:latin typeface="Caviar Dreams" panose="020B0402020204020504" pitchFamily="34" charset="0"/>
                  <a:cs typeface="Arial"/>
                </a:rPr>
                <a:t> el </a:t>
              </a:r>
              <a:r>
                <a:rPr lang="en-US" sz="971" spc="-31" dirty="0" err="1">
                  <a:solidFill>
                    <a:srgbClr val="231F20"/>
                  </a:solidFill>
                  <a:latin typeface="Caviar Dreams" panose="020B0402020204020504" pitchFamily="34" charset="0"/>
                  <a:cs typeface="Arial"/>
                </a:rPr>
                <a:t>detalle</a:t>
              </a:r>
              <a:r>
                <a:rPr lang="en-US" sz="971" spc="-31" dirty="0">
                  <a:solidFill>
                    <a:srgbClr val="231F20"/>
                  </a:solidFill>
                  <a:latin typeface="Caviar Dreams" panose="020B0402020204020504" pitchFamily="34" charset="0"/>
                  <a:cs typeface="Arial"/>
                </a:rPr>
                <a:t> de las </a:t>
              </a:r>
              <a:r>
                <a:rPr lang="en-US" sz="971" spc="-31" dirty="0" err="1">
                  <a:solidFill>
                    <a:srgbClr val="231F20"/>
                  </a:solidFill>
                  <a:latin typeface="Caviar Dreams" panose="020B0402020204020504" pitchFamily="34" charset="0"/>
                  <a:cs typeface="Arial"/>
                </a:rPr>
                <a:t>tiendas</a:t>
              </a:r>
              <a:r>
                <a:rPr lang="en-US" sz="971" spc="-31" dirty="0">
                  <a:solidFill>
                    <a:srgbClr val="231F20"/>
                  </a:solidFill>
                  <a:latin typeface="Caviar Dreams" panose="020B0402020204020504" pitchFamily="34" charset="0"/>
                  <a:cs typeface="Arial"/>
                </a:rPr>
                <a:t> y del </a:t>
              </a:r>
              <a:r>
                <a:rPr lang="en-US" sz="971" spc="-31" dirty="0" err="1">
                  <a:solidFill>
                    <a:srgbClr val="231F20"/>
                  </a:solidFill>
                  <a:latin typeface="Caviar Dreams" panose="020B0402020204020504" pitchFamily="34" charset="0"/>
                  <a:cs typeface="Arial"/>
                </a:rPr>
                <a:t>vendedor</a:t>
              </a:r>
              <a:r>
                <a:rPr lang="en-US" sz="971" spc="-31" dirty="0">
                  <a:solidFill>
                    <a:srgbClr val="231F20"/>
                  </a:solidFill>
                  <a:latin typeface="Caviar Dreams" panose="020B0402020204020504" pitchFamily="34" charset="0"/>
                  <a:cs typeface="Arial"/>
                </a:rPr>
                <a:t>. </a:t>
              </a:r>
              <a:r>
                <a:rPr lang="en-US" sz="971" spc="-31" dirty="0" err="1">
                  <a:solidFill>
                    <a:srgbClr val="231F20"/>
                  </a:solidFill>
                  <a:latin typeface="Caviar Dreams" panose="020B0402020204020504" pitchFamily="34" charset="0"/>
                  <a:cs typeface="Arial"/>
                </a:rPr>
                <a:t>Después</a:t>
              </a:r>
              <a:r>
                <a:rPr lang="en-US" sz="971" spc="-31" dirty="0">
                  <a:solidFill>
                    <a:srgbClr val="231F20"/>
                  </a:solidFill>
                  <a:latin typeface="Caviar Dreams" panose="020B0402020204020504" pitchFamily="34" charset="0"/>
                  <a:cs typeface="Arial"/>
                </a:rPr>
                <a:t>, el ticket </a:t>
              </a:r>
              <a:r>
                <a:rPr lang="en-US" sz="971" spc="-31" dirty="0" err="1">
                  <a:solidFill>
                    <a:srgbClr val="231F20"/>
                  </a:solidFill>
                  <a:latin typeface="Caviar Dreams" panose="020B0402020204020504" pitchFamily="34" charset="0"/>
                  <a:cs typeface="Arial"/>
                </a:rPr>
                <a:t>promedio</a:t>
              </a:r>
              <a:r>
                <a:rPr lang="en-US" sz="971" spc="-31" dirty="0">
                  <a:solidFill>
                    <a:srgbClr val="231F20"/>
                  </a:solidFill>
                  <a:latin typeface="Caviar Dreams" panose="020B0402020204020504" pitchFamily="34" charset="0"/>
                  <a:cs typeface="Arial"/>
                </a:rPr>
                <a:t> y </a:t>
              </a:r>
              <a:r>
                <a:rPr lang="en-US" sz="971" spc="-31" dirty="0" err="1">
                  <a:solidFill>
                    <a:srgbClr val="231F20"/>
                  </a:solidFill>
                  <a:latin typeface="Caviar Dreams" panose="020B0402020204020504" pitchFamily="34" charset="0"/>
                  <a:cs typeface="Arial"/>
                </a:rPr>
                <a:t>los</a:t>
              </a:r>
              <a:r>
                <a:rPr lang="en-US" sz="971" spc="-31" dirty="0">
                  <a:solidFill>
                    <a:srgbClr val="231F20"/>
                  </a:solidFill>
                  <a:latin typeface="Caviar Dreams" panose="020B0402020204020504" pitchFamily="34" charset="0"/>
                  <a:cs typeface="Arial"/>
                </a:rPr>
                <a:t> </a:t>
              </a:r>
              <a:r>
                <a:rPr lang="en-US" sz="971" spc="-31" dirty="0" err="1">
                  <a:solidFill>
                    <a:srgbClr val="231F20"/>
                  </a:solidFill>
                  <a:latin typeface="Caviar Dreams" panose="020B0402020204020504" pitchFamily="34" charset="0"/>
                  <a:cs typeface="Arial"/>
                </a:rPr>
                <a:t>artículos</a:t>
              </a:r>
              <a:r>
                <a:rPr lang="en-US" sz="971" spc="-31" dirty="0">
                  <a:solidFill>
                    <a:srgbClr val="231F20"/>
                  </a:solidFill>
                  <a:latin typeface="Caviar Dreams" panose="020B0402020204020504" pitchFamily="34" charset="0"/>
                  <a:cs typeface="Arial"/>
                </a:rPr>
                <a:t> </a:t>
              </a:r>
              <a:r>
                <a:rPr lang="en-US" sz="971" spc="-31" dirty="0" err="1">
                  <a:solidFill>
                    <a:srgbClr val="231F20"/>
                  </a:solidFill>
                  <a:latin typeface="Caviar Dreams" panose="020B0402020204020504" pitchFamily="34" charset="0"/>
                  <a:cs typeface="Arial"/>
                </a:rPr>
                <a:t>por</a:t>
              </a:r>
              <a:r>
                <a:rPr lang="en-US" sz="971" spc="-31" dirty="0">
                  <a:solidFill>
                    <a:srgbClr val="231F20"/>
                  </a:solidFill>
                  <a:latin typeface="Caviar Dreams" panose="020B0402020204020504" pitchFamily="34" charset="0"/>
                  <a:cs typeface="Arial"/>
                </a:rPr>
                <a:t> ticket de la </a:t>
              </a:r>
              <a:r>
                <a:rPr lang="en-US" sz="971" spc="-31" dirty="0" err="1">
                  <a:solidFill>
                    <a:srgbClr val="231F20"/>
                  </a:solidFill>
                  <a:latin typeface="Caviar Dreams" panose="020B0402020204020504" pitchFamily="34" charset="0"/>
                  <a:cs typeface="Arial"/>
                </a:rPr>
                <a:t>tienda</a:t>
              </a:r>
              <a:r>
                <a:rPr lang="en-US" sz="971" spc="-31" dirty="0">
                  <a:solidFill>
                    <a:srgbClr val="231F20"/>
                  </a:solidFill>
                  <a:latin typeface="Caviar Dreams" panose="020B0402020204020504" pitchFamily="34" charset="0"/>
                  <a:cs typeface="Arial"/>
                </a:rPr>
                <a:t> son </a:t>
              </a:r>
              <a:r>
                <a:rPr lang="en-US" sz="971" spc="-31" dirty="0" err="1">
                  <a:solidFill>
                    <a:srgbClr val="231F20"/>
                  </a:solidFill>
                  <a:latin typeface="Caviar Dreams" panose="020B0402020204020504" pitchFamily="34" charset="0"/>
                  <a:cs typeface="Arial"/>
                </a:rPr>
                <a:t>comparados</a:t>
              </a:r>
              <a:r>
                <a:rPr lang="en-US" sz="971" spc="-31" dirty="0">
                  <a:solidFill>
                    <a:srgbClr val="231F20"/>
                  </a:solidFill>
                  <a:latin typeface="Caviar Dreams" panose="020B0402020204020504" pitchFamily="34" charset="0"/>
                  <a:cs typeface="Arial"/>
                </a:rPr>
                <a:t> con </a:t>
              </a:r>
              <a:r>
                <a:rPr lang="en-US" sz="971" spc="-31" dirty="0" err="1">
                  <a:solidFill>
                    <a:srgbClr val="231F20"/>
                  </a:solidFill>
                  <a:latin typeface="Caviar Dreams" panose="020B0402020204020504" pitchFamily="34" charset="0"/>
                  <a:cs typeface="Arial"/>
                </a:rPr>
                <a:t>dichos</a:t>
              </a:r>
              <a:r>
                <a:rPr lang="en-US" sz="971" spc="-31" dirty="0">
                  <a:solidFill>
                    <a:srgbClr val="231F20"/>
                  </a:solidFill>
                  <a:latin typeface="Caviar Dreams" panose="020B0402020204020504" pitchFamily="34" charset="0"/>
                  <a:cs typeface="Arial"/>
                </a:rPr>
                <a:t> </a:t>
              </a:r>
              <a:r>
                <a:rPr lang="en-US" sz="971" spc="-31" dirty="0" err="1">
                  <a:solidFill>
                    <a:srgbClr val="231F20"/>
                  </a:solidFill>
                  <a:latin typeface="Caviar Dreams" panose="020B0402020204020504" pitchFamily="34" charset="0"/>
                  <a:cs typeface="Arial"/>
                </a:rPr>
                <a:t>indicadores</a:t>
              </a:r>
              <a:r>
                <a:rPr lang="en-US" sz="971" spc="-31" dirty="0">
                  <a:solidFill>
                    <a:srgbClr val="231F20"/>
                  </a:solidFill>
                  <a:latin typeface="Caviar Dreams" panose="020B0402020204020504" pitchFamily="34" charset="0"/>
                  <a:cs typeface="Arial"/>
                </a:rPr>
                <a:t> del  </a:t>
              </a:r>
              <a:r>
                <a:rPr lang="en-US" sz="971" spc="-31" dirty="0" err="1">
                  <a:solidFill>
                    <a:srgbClr val="231F20"/>
                  </a:solidFill>
                  <a:latin typeface="Caviar Dreams" panose="020B0402020204020504" pitchFamily="34" charset="0"/>
                  <a:cs typeface="Arial"/>
                </a:rPr>
                <a:t>vendedor</a:t>
              </a:r>
              <a:r>
                <a:rPr lang="en-US" sz="971" spc="-31" dirty="0">
                  <a:solidFill>
                    <a:srgbClr val="231F20"/>
                  </a:solidFill>
                  <a:latin typeface="Caviar Dreams" panose="020B0402020204020504" pitchFamily="34" charset="0"/>
                  <a:cs typeface="Arial"/>
                </a:rPr>
                <a:t>, </a:t>
              </a:r>
              <a:r>
                <a:rPr lang="en-US" sz="971" spc="-31" dirty="0" err="1">
                  <a:solidFill>
                    <a:srgbClr val="231F20"/>
                  </a:solidFill>
                  <a:latin typeface="Caviar Dreams" panose="020B0402020204020504" pitchFamily="34" charset="0"/>
                  <a:cs typeface="Arial"/>
                </a:rPr>
                <a:t>mostrando</a:t>
              </a:r>
              <a:r>
                <a:rPr lang="en-US" sz="971" spc="-31" dirty="0">
                  <a:solidFill>
                    <a:srgbClr val="231F20"/>
                  </a:solidFill>
                  <a:latin typeface="Caviar Dreams" panose="020B0402020204020504" pitchFamily="34" charset="0"/>
                  <a:cs typeface="Arial"/>
                </a:rPr>
                <a:t> la </a:t>
              </a:r>
              <a:r>
                <a:rPr lang="en-US" sz="971" spc="-31" dirty="0" err="1">
                  <a:solidFill>
                    <a:srgbClr val="231F20"/>
                  </a:solidFill>
                  <a:latin typeface="Caviar Dreams" panose="020B0402020204020504" pitchFamily="34" charset="0"/>
                  <a:cs typeface="Arial"/>
                </a:rPr>
                <a:t>variación</a:t>
              </a:r>
              <a:r>
                <a:rPr lang="en-US" sz="971" spc="-31" dirty="0">
                  <a:solidFill>
                    <a:srgbClr val="231F20"/>
                  </a:solidFill>
                  <a:latin typeface="Caviar Dreams" panose="020B0402020204020504" pitchFamily="34" charset="0"/>
                  <a:cs typeface="Arial"/>
                </a:rPr>
                <a:t> entre </a:t>
              </a:r>
              <a:r>
                <a:rPr lang="en-US" sz="971" spc="-31" dirty="0" err="1">
                  <a:solidFill>
                    <a:srgbClr val="231F20"/>
                  </a:solidFill>
                  <a:latin typeface="Caviar Dreams" panose="020B0402020204020504" pitchFamily="34" charset="0"/>
                  <a:cs typeface="Arial"/>
                </a:rPr>
                <a:t>uno</a:t>
              </a:r>
              <a:r>
                <a:rPr lang="en-US" sz="971" spc="-31" dirty="0">
                  <a:solidFill>
                    <a:srgbClr val="231F20"/>
                  </a:solidFill>
                  <a:latin typeface="Caviar Dreams" panose="020B0402020204020504" pitchFamily="34" charset="0"/>
                  <a:cs typeface="Arial"/>
                </a:rPr>
                <a:t> y </a:t>
              </a:r>
              <a:r>
                <a:rPr lang="en-US" sz="971" spc="-31" dirty="0" err="1">
                  <a:solidFill>
                    <a:srgbClr val="231F20"/>
                  </a:solidFill>
                  <a:latin typeface="Caviar Dreams" panose="020B0402020204020504" pitchFamily="34" charset="0"/>
                  <a:cs typeface="Arial"/>
                </a:rPr>
                <a:t>otro</a:t>
              </a:r>
              <a:r>
                <a:rPr lang="en-US" sz="971" spc="-31" dirty="0">
                  <a:solidFill>
                    <a:srgbClr val="231F20"/>
                  </a:solidFill>
                  <a:latin typeface="Caviar Dreams" panose="020B0402020204020504" pitchFamily="34" charset="0"/>
                  <a:cs typeface="Arial"/>
                </a:rPr>
                <a:t>. </a:t>
              </a:r>
              <a:endParaRPr sz="971" dirty="0">
                <a:latin typeface="Caviar Dreams" panose="020B0402020204020504" pitchFamily="34" charset="0"/>
                <a:cs typeface="Arial"/>
              </a:endParaRPr>
            </a:p>
          </p:txBody>
        </p:sp>
        <p:grpSp>
          <p:nvGrpSpPr>
            <p:cNvPr id="28" name="Group 14">
              <a:extLst>
                <a:ext uri="{FF2B5EF4-FFF2-40B4-BE49-F238E27FC236}">
                  <a16:creationId xmlns:a16="http://schemas.microsoft.com/office/drawing/2014/main" id="{3D4CF878-FEFD-4AA5-BCBA-547AB3121CDF}"/>
                </a:ext>
              </a:extLst>
            </p:cNvPr>
            <p:cNvGrpSpPr/>
            <p:nvPr/>
          </p:nvGrpSpPr>
          <p:grpSpPr>
            <a:xfrm>
              <a:off x="5267339" y="5230692"/>
              <a:ext cx="123265" cy="137236"/>
              <a:chOff x="3712845" y="5909005"/>
              <a:chExt cx="139700" cy="155534"/>
            </a:xfrm>
          </p:grpSpPr>
          <p:sp>
            <p:nvSpPr>
              <p:cNvPr id="29" name="object 9">
                <a:extLst>
                  <a:ext uri="{FF2B5EF4-FFF2-40B4-BE49-F238E27FC236}">
                    <a16:creationId xmlns:a16="http://schemas.microsoft.com/office/drawing/2014/main" id="{1F9F02DC-888C-408C-835D-B75BB54D9E2B}"/>
                  </a:ext>
                </a:extLst>
              </p:cNvPr>
              <p:cNvSpPr/>
              <p:nvPr/>
            </p:nvSpPr>
            <p:spPr>
              <a:xfrm>
                <a:off x="3712845" y="5924839"/>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panose="020B0402020204020504" pitchFamily="34" charset="0"/>
                </a:endParaRPr>
              </a:p>
            </p:txBody>
          </p:sp>
          <p:sp>
            <p:nvSpPr>
              <p:cNvPr id="30" name="object 10">
                <a:extLst>
                  <a:ext uri="{FF2B5EF4-FFF2-40B4-BE49-F238E27FC236}">
                    <a16:creationId xmlns:a16="http://schemas.microsoft.com/office/drawing/2014/main" id="{D59A78D8-0527-4BF1-9ABB-A99F57B5619A}"/>
                  </a:ext>
                </a:extLst>
              </p:cNvPr>
              <p:cNvSpPr txBox="1"/>
              <p:nvPr/>
            </p:nvSpPr>
            <p:spPr>
              <a:xfrm>
                <a:off x="3734206" y="590900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panose="020B0402020204020504" pitchFamily="34" charset="0"/>
                    <a:cs typeface="Arial"/>
                  </a:rPr>
                  <a:t>1</a:t>
                </a:r>
                <a:endParaRPr sz="882">
                  <a:latin typeface="Caviar Dreams" panose="020B0402020204020504" pitchFamily="34" charset="0"/>
                  <a:cs typeface="Arial"/>
                </a:endParaRPr>
              </a:p>
            </p:txBody>
          </p:sp>
        </p:grpSp>
      </p:grpSp>
    </p:spTree>
    <p:extLst>
      <p:ext uri="{BB962C8B-B14F-4D97-AF65-F5344CB8AC3E}">
        <p14:creationId xmlns:p14="http://schemas.microsoft.com/office/powerpoint/2010/main" val="43020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Comparativo – Fechas Dinámicas</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16</a:t>
            </a:r>
          </a:p>
        </p:txBody>
      </p:sp>
      <p:pic>
        <p:nvPicPr>
          <p:cNvPr id="14" name="Imagen 13"/>
          <p:cNvPicPr>
            <a:picLocks noChangeAspect="1"/>
          </p:cNvPicPr>
          <p:nvPr/>
        </p:nvPicPr>
        <p:blipFill rotWithShape="1">
          <a:blip r:embed="rId3"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grpSp>
        <p:nvGrpSpPr>
          <p:cNvPr id="2" name="Grupo 1">
            <a:extLst>
              <a:ext uri="{FF2B5EF4-FFF2-40B4-BE49-F238E27FC236}">
                <a16:creationId xmlns:a16="http://schemas.microsoft.com/office/drawing/2014/main" id="{A155CD40-20EF-4A23-B3A2-D4D70B7FC827}"/>
              </a:ext>
            </a:extLst>
          </p:cNvPr>
          <p:cNvGrpSpPr/>
          <p:nvPr/>
        </p:nvGrpSpPr>
        <p:grpSpPr>
          <a:xfrm>
            <a:off x="2508994" y="5274854"/>
            <a:ext cx="7550695" cy="1134120"/>
            <a:chOff x="2469288" y="5489655"/>
            <a:chExt cx="7550695" cy="1134120"/>
          </a:xfrm>
        </p:grpSpPr>
        <p:sp>
          <p:nvSpPr>
            <p:cNvPr id="26" name="object 6"/>
            <p:cNvSpPr/>
            <p:nvPr/>
          </p:nvSpPr>
          <p:spPr>
            <a:xfrm>
              <a:off x="2469288" y="5861930"/>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400">
                <a:latin typeface="Caviar Dreams" charset="0"/>
                <a:ea typeface="Caviar Dreams" charset="0"/>
                <a:cs typeface="Caviar Dreams" charset="0"/>
              </a:endParaRPr>
            </a:p>
          </p:txBody>
        </p:sp>
        <p:sp>
          <p:nvSpPr>
            <p:cNvPr id="27" name="object 7"/>
            <p:cNvSpPr txBox="1"/>
            <p:nvPr/>
          </p:nvSpPr>
          <p:spPr>
            <a:xfrm>
              <a:off x="2523372" y="5489655"/>
              <a:ext cx="7496611" cy="276999"/>
            </a:xfrm>
            <a:prstGeom prst="rect">
              <a:avLst/>
            </a:prstGeom>
          </p:spPr>
          <p:txBody>
            <a:bodyPr vert="horz" wrap="square" lIns="0" tIns="0" rIns="0" bIns="0" rtlCol="0">
              <a:spAutoFit/>
            </a:bodyPr>
            <a:lstStyle/>
            <a:p>
              <a:pPr marL="11206" marR="4483" algn="just"/>
              <a:r>
                <a:rPr lang="en-US" sz="900" spc="-31" dirty="0" err="1">
                  <a:solidFill>
                    <a:srgbClr val="231F20"/>
                  </a:solidFill>
                  <a:latin typeface="Caviar Dreams" charset="0"/>
                  <a:ea typeface="Caviar Dreams" charset="0"/>
                  <a:cs typeface="Caviar Dreams" charset="0"/>
                </a:rPr>
                <a:t>Esta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es</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una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herramienta</a:t>
              </a:r>
              <a:r>
                <a:rPr lang="en-US" sz="900" spc="-31" dirty="0">
                  <a:solidFill>
                    <a:srgbClr val="231F20"/>
                  </a:solidFill>
                  <a:latin typeface="Caviar Dreams" charset="0"/>
                  <a:ea typeface="Caviar Dreams" charset="0"/>
                  <a:cs typeface="Caviar Dreams" charset="0"/>
                </a:rPr>
                <a:t> de </a:t>
              </a:r>
              <a:r>
                <a:rPr lang="en-US" sz="900" spc="-31" dirty="0" err="1">
                  <a:solidFill>
                    <a:srgbClr val="231F20"/>
                  </a:solidFill>
                  <a:latin typeface="Caviar Dreams" charset="0"/>
                  <a:ea typeface="Caviar Dreams" charset="0"/>
                  <a:cs typeface="Caviar Dreams" charset="0"/>
                </a:rPr>
                <a:t>visualización</a:t>
              </a:r>
              <a:r>
                <a:rPr lang="en-US" sz="900" spc="-31" dirty="0">
                  <a:solidFill>
                    <a:srgbClr val="231F20"/>
                  </a:solidFill>
                  <a:latin typeface="Caviar Dreams" charset="0"/>
                  <a:ea typeface="Caviar Dreams" charset="0"/>
                  <a:cs typeface="Caviar Dreams" charset="0"/>
                </a:rPr>
                <a:t> simple, </a:t>
              </a:r>
              <a:r>
                <a:rPr lang="en-US" sz="900" spc="-31" dirty="0" err="1">
                  <a:solidFill>
                    <a:srgbClr val="231F20"/>
                  </a:solidFill>
                  <a:latin typeface="Caviar Dreams" charset="0"/>
                  <a:ea typeface="Caviar Dreams" charset="0"/>
                  <a:cs typeface="Caviar Dreams" charset="0"/>
                </a:rPr>
                <a:t>en</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donde</a:t>
              </a:r>
              <a:r>
                <a:rPr lang="en-US" sz="900" spc="-31" dirty="0">
                  <a:solidFill>
                    <a:srgbClr val="231F20"/>
                  </a:solidFill>
                  <a:latin typeface="Caviar Dreams" charset="0"/>
                  <a:ea typeface="Caviar Dreams" charset="0"/>
                  <a:cs typeface="Caviar Dreams" charset="0"/>
                </a:rPr>
                <a:t> el </a:t>
              </a:r>
              <a:r>
                <a:rPr lang="en-US" sz="900" spc="-31" dirty="0" err="1">
                  <a:solidFill>
                    <a:srgbClr val="231F20"/>
                  </a:solidFill>
                  <a:latin typeface="Caviar Dreams" charset="0"/>
                  <a:ea typeface="Caviar Dreams" charset="0"/>
                  <a:cs typeface="Caviar Dreams" charset="0"/>
                </a:rPr>
                <a:t>usuario</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puede</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comparar</a:t>
              </a:r>
              <a:r>
                <a:rPr lang="en-US" sz="900" spc="-31" dirty="0">
                  <a:solidFill>
                    <a:srgbClr val="231F20"/>
                  </a:solidFill>
                  <a:latin typeface="Caviar Dreams" charset="0"/>
                  <a:ea typeface="Caviar Dreams" charset="0"/>
                  <a:cs typeface="Caviar Dreams" charset="0"/>
                </a:rPr>
                <a:t> dos </a:t>
              </a:r>
              <a:r>
                <a:rPr lang="en-US" sz="900" spc="-31" dirty="0" err="1">
                  <a:solidFill>
                    <a:srgbClr val="231F20"/>
                  </a:solidFill>
                  <a:latin typeface="Caviar Dreams" charset="0"/>
                  <a:ea typeface="Caviar Dreams" charset="0"/>
                  <a:cs typeface="Caviar Dreams" charset="0"/>
                </a:rPr>
                <a:t>rangos</a:t>
              </a:r>
              <a:r>
                <a:rPr lang="en-US" sz="900" spc="-31" dirty="0">
                  <a:solidFill>
                    <a:srgbClr val="231F20"/>
                  </a:solidFill>
                  <a:latin typeface="Caviar Dreams" charset="0"/>
                  <a:ea typeface="Caviar Dreams" charset="0"/>
                  <a:cs typeface="Caviar Dreams" charset="0"/>
                </a:rPr>
                <a:t> de </a:t>
              </a:r>
              <a:r>
                <a:rPr lang="en-US" sz="900" spc="-31" dirty="0" err="1">
                  <a:solidFill>
                    <a:srgbClr val="231F20"/>
                  </a:solidFill>
                  <a:latin typeface="Caviar Dreams" charset="0"/>
                  <a:ea typeface="Caviar Dreams" charset="0"/>
                  <a:cs typeface="Caviar Dreams" charset="0"/>
                </a:rPr>
                <a:t>fechas</a:t>
              </a:r>
              <a:r>
                <a:rPr lang="en-US" sz="900" spc="-31" dirty="0">
                  <a:solidFill>
                    <a:srgbClr val="231F20"/>
                  </a:solidFill>
                  <a:latin typeface="Caviar Dreams" charset="0"/>
                  <a:ea typeface="Caviar Dreams" charset="0"/>
                  <a:cs typeface="Caviar Dreams" charset="0"/>
                </a:rPr>
                <a:t> y </a:t>
              </a:r>
              <a:r>
                <a:rPr lang="en-US" sz="900" spc="-31" dirty="0" err="1">
                  <a:solidFill>
                    <a:srgbClr val="231F20"/>
                  </a:solidFill>
                  <a:latin typeface="Caviar Dreams" charset="0"/>
                  <a:ea typeface="Caviar Dreams" charset="0"/>
                  <a:cs typeface="Caviar Dreams" charset="0"/>
                </a:rPr>
                <a:t>ver</a:t>
              </a:r>
              <a:r>
                <a:rPr lang="en-US" sz="900" spc="-31" dirty="0">
                  <a:solidFill>
                    <a:srgbClr val="231F20"/>
                  </a:solidFill>
                  <a:latin typeface="Caviar Dreams" charset="0"/>
                  <a:ea typeface="Caviar Dreams" charset="0"/>
                  <a:cs typeface="Caviar Dreams" charset="0"/>
                </a:rPr>
                <a:t> el </a:t>
              </a:r>
              <a:r>
                <a:rPr lang="en-US" sz="900" spc="-31" dirty="0" err="1">
                  <a:solidFill>
                    <a:srgbClr val="231F20"/>
                  </a:solidFill>
                  <a:latin typeface="Caviar Dreams" charset="0"/>
                  <a:ea typeface="Caviar Dreams" charset="0"/>
                  <a:cs typeface="Caviar Dreams" charset="0"/>
                </a:rPr>
                <a:t>porcentaje</a:t>
              </a:r>
              <a:r>
                <a:rPr lang="en-US" sz="900" spc="-31" dirty="0">
                  <a:solidFill>
                    <a:srgbClr val="231F20"/>
                  </a:solidFill>
                  <a:latin typeface="Caviar Dreams" charset="0"/>
                  <a:ea typeface="Caviar Dreams" charset="0"/>
                  <a:cs typeface="Caviar Dreams" charset="0"/>
                </a:rPr>
                <a:t> de </a:t>
              </a:r>
              <a:r>
                <a:rPr lang="en-US" sz="900" spc="-31" dirty="0" err="1">
                  <a:solidFill>
                    <a:srgbClr val="231F20"/>
                  </a:solidFill>
                  <a:latin typeface="Caviar Dreams" charset="0"/>
                  <a:ea typeface="Caviar Dreams" charset="0"/>
                  <a:cs typeface="Caviar Dreams" charset="0"/>
                </a:rPr>
                <a:t>variación</a:t>
              </a:r>
              <a:r>
                <a:rPr lang="en-US" sz="900" spc="-31" dirty="0">
                  <a:solidFill>
                    <a:srgbClr val="231F20"/>
                  </a:solidFill>
                  <a:latin typeface="Caviar Dreams" charset="0"/>
                  <a:ea typeface="Caviar Dreams" charset="0"/>
                  <a:cs typeface="Caviar Dreams" charset="0"/>
                </a:rPr>
                <a:t> que </a:t>
              </a:r>
              <a:r>
                <a:rPr lang="en-US" sz="900" spc="-31" dirty="0" err="1">
                  <a:solidFill>
                    <a:srgbClr val="231F20"/>
                  </a:solidFill>
                  <a:latin typeface="Caviar Dreams" charset="0"/>
                  <a:ea typeface="Caviar Dreams" charset="0"/>
                  <a:cs typeface="Caviar Dreams" charset="0"/>
                </a:rPr>
                <a:t>sufrió</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cada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indicador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Esto</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permite</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evaluar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rápidamente</a:t>
              </a:r>
              <a:r>
                <a:rPr lang="en-US" sz="900" spc="-31" dirty="0">
                  <a:solidFill>
                    <a:srgbClr val="231F20"/>
                  </a:solidFill>
                  <a:latin typeface="Caviar Dreams" charset="0"/>
                  <a:ea typeface="Caviar Dreams" charset="0"/>
                  <a:cs typeface="Caviar Dreams" charset="0"/>
                </a:rPr>
                <a:t> las </a:t>
              </a:r>
              <a:r>
                <a:rPr lang="en-US" sz="900" spc="-31" dirty="0" err="1">
                  <a:solidFill>
                    <a:srgbClr val="231F20"/>
                  </a:solidFill>
                  <a:latin typeface="Caviar Dreams" charset="0"/>
                  <a:ea typeface="Caviar Dreams" charset="0"/>
                  <a:cs typeface="Caviar Dreams" charset="0"/>
                </a:rPr>
                <a:t>acciones</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administrativas</a:t>
              </a:r>
              <a:r>
                <a:rPr lang="en-US" sz="900" spc="-31" dirty="0">
                  <a:solidFill>
                    <a:srgbClr val="231F20"/>
                  </a:solidFill>
                  <a:latin typeface="Caviar Dreams" charset="0"/>
                  <a:ea typeface="Caviar Dreams" charset="0"/>
                  <a:cs typeface="Caviar Dreams" charset="0"/>
                </a:rPr>
                <a:t> o de marketing </a:t>
              </a:r>
              <a:r>
                <a:rPr lang="en-US" sz="900" spc="-31" dirty="0" err="1">
                  <a:solidFill>
                    <a:srgbClr val="231F20"/>
                  </a:solidFill>
                  <a:latin typeface="Caviar Dreams" charset="0"/>
                  <a:ea typeface="Caviar Dreams" charset="0"/>
                  <a:cs typeface="Caviar Dreams" charset="0"/>
                </a:rPr>
                <a:t>hechas</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en</a:t>
              </a:r>
              <a:r>
                <a:rPr lang="en-US" sz="900" spc="-31" dirty="0">
                  <a:solidFill>
                    <a:srgbClr val="231F20"/>
                  </a:solidFill>
                  <a:latin typeface="Caviar Dreams" charset="0"/>
                  <a:ea typeface="Caviar Dreams" charset="0"/>
                  <a:cs typeface="Caviar Dreams" charset="0"/>
                </a:rPr>
                <a:t> la </a:t>
              </a:r>
              <a:r>
                <a:rPr lang="en-US" sz="900" spc="-31" dirty="0" err="1">
                  <a:solidFill>
                    <a:srgbClr val="231F20"/>
                  </a:solidFill>
                  <a:latin typeface="Caviar Dreams" charset="0"/>
                  <a:ea typeface="Caviar Dreams" charset="0"/>
                  <a:cs typeface="Caviar Dreams" charset="0"/>
                </a:rPr>
                <a:t>tienda</a:t>
              </a:r>
              <a:r>
                <a:rPr lang="en-US" sz="900" spc="-31" dirty="0">
                  <a:solidFill>
                    <a:srgbClr val="231F20"/>
                  </a:solidFill>
                  <a:latin typeface="Caviar Dreams" charset="0"/>
                  <a:ea typeface="Caviar Dreams" charset="0"/>
                  <a:cs typeface="Caviar Dreams" charset="0"/>
                </a:rPr>
                <a:t>.</a:t>
              </a:r>
              <a:endParaRPr sz="900" dirty="0">
                <a:latin typeface="Caviar Dreams" charset="0"/>
                <a:ea typeface="Caviar Dreams" charset="0"/>
                <a:cs typeface="Caviar Dreams" charset="0"/>
              </a:endParaRPr>
            </a:p>
          </p:txBody>
        </p:sp>
        <p:sp>
          <p:nvSpPr>
            <p:cNvPr id="28" name="object 8"/>
            <p:cNvSpPr txBox="1"/>
            <p:nvPr/>
          </p:nvSpPr>
          <p:spPr>
            <a:xfrm>
              <a:off x="2678530" y="5837038"/>
              <a:ext cx="2024903" cy="553998"/>
            </a:xfrm>
            <a:prstGeom prst="rect">
              <a:avLst/>
            </a:prstGeom>
          </p:spPr>
          <p:txBody>
            <a:bodyPr vert="horz" wrap="square" lIns="0" tIns="0" rIns="0" bIns="0" rtlCol="0">
              <a:spAutoFit/>
            </a:bodyPr>
            <a:lstStyle/>
            <a:p>
              <a:pPr marL="11206" marR="4483" algn="just"/>
              <a:r>
                <a:rPr lang="en-US" sz="900" spc="-13" dirty="0" err="1">
                  <a:solidFill>
                    <a:srgbClr val="231F20"/>
                  </a:solidFill>
                  <a:latin typeface="Caviar Dreams" charset="0"/>
                  <a:ea typeface="Caviar Dreams" charset="0"/>
                  <a:cs typeface="Caviar Dreams" charset="0"/>
                </a:rPr>
                <a:t>En</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este</a:t>
              </a:r>
              <a:r>
                <a:rPr lang="en-US" sz="900" spc="-13" dirty="0">
                  <a:solidFill>
                    <a:srgbClr val="231F20"/>
                  </a:solidFill>
                  <a:latin typeface="Caviar Dreams" charset="0"/>
                  <a:ea typeface="Caviar Dreams" charset="0"/>
                  <a:cs typeface="Caviar Dreams" charset="0"/>
                </a:rPr>
                <a:t> sector (1) el </a:t>
              </a:r>
              <a:r>
                <a:rPr lang="en-US" sz="900" spc="-13" dirty="0" err="1">
                  <a:solidFill>
                    <a:srgbClr val="231F20"/>
                  </a:solidFill>
                  <a:latin typeface="Caviar Dreams" charset="0"/>
                  <a:ea typeface="Caviar Dreams" charset="0"/>
                  <a:cs typeface="Caviar Dreams" charset="0"/>
                </a:rPr>
                <a:t>usuario</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debe</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seleccionar</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los</a:t>
              </a:r>
              <a:r>
                <a:rPr lang="en-US" sz="900" spc="-13" dirty="0">
                  <a:solidFill>
                    <a:srgbClr val="231F20"/>
                  </a:solidFill>
                  <a:latin typeface="Caviar Dreams" charset="0"/>
                  <a:ea typeface="Caviar Dreams" charset="0"/>
                  <a:cs typeface="Caviar Dreams" charset="0"/>
                </a:rPr>
                <a:t> dos </a:t>
              </a:r>
              <a:r>
                <a:rPr lang="en-US" sz="900" spc="-13" dirty="0" err="1">
                  <a:solidFill>
                    <a:srgbClr val="231F20"/>
                  </a:solidFill>
                  <a:latin typeface="Caviar Dreams" charset="0"/>
                  <a:ea typeface="Caviar Dreams" charset="0"/>
                  <a:cs typeface="Caviar Dreams" charset="0"/>
                </a:rPr>
                <a:t>rangos</a:t>
              </a:r>
              <a:r>
                <a:rPr lang="en-US" sz="900" spc="-13" dirty="0">
                  <a:solidFill>
                    <a:srgbClr val="231F20"/>
                  </a:solidFill>
                  <a:latin typeface="Caviar Dreams" charset="0"/>
                  <a:ea typeface="Caviar Dreams" charset="0"/>
                  <a:cs typeface="Caviar Dreams" charset="0"/>
                </a:rPr>
                <a:t> de </a:t>
              </a:r>
              <a:r>
                <a:rPr lang="en-US" sz="900" spc="-13" dirty="0" err="1">
                  <a:solidFill>
                    <a:srgbClr val="231F20"/>
                  </a:solidFill>
                  <a:latin typeface="Caviar Dreams" charset="0"/>
                  <a:ea typeface="Caviar Dreams" charset="0"/>
                  <a:cs typeface="Caviar Dreams" charset="0"/>
                </a:rPr>
                <a:t>fechas</a:t>
              </a:r>
              <a:r>
                <a:rPr lang="en-US" sz="900" spc="-13" dirty="0">
                  <a:solidFill>
                    <a:srgbClr val="231F20"/>
                  </a:solidFill>
                  <a:latin typeface="Caviar Dreams" charset="0"/>
                  <a:ea typeface="Caviar Dreams" charset="0"/>
                  <a:cs typeface="Caviar Dreams" charset="0"/>
                </a:rPr>
                <a:t> a </a:t>
              </a:r>
              <a:r>
                <a:rPr lang="en-US" sz="900" spc="-13" dirty="0" err="1">
                  <a:solidFill>
                    <a:srgbClr val="231F20"/>
                  </a:solidFill>
                  <a:latin typeface="Caviar Dreams" charset="0"/>
                  <a:ea typeface="Caviar Dreams" charset="0"/>
                  <a:cs typeface="Caviar Dreams" charset="0"/>
                </a:rPr>
                <a:t>comparar</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Estas</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fechas</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serán</a:t>
              </a:r>
              <a:r>
                <a:rPr lang="en-US" sz="900" spc="-13" dirty="0">
                  <a:solidFill>
                    <a:srgbClr val="231F20"/>
                  </a:solidFill>
                  <a:latin typeface="Caviar Dreams" charset="0"/>
                  <a:ea typeface="Caviar Dreams" charset="0"/>
                  <a:cs typeface="Caviar Dreams" charset="0"/>
                </a:rPr>
                <a:t> la base para el </a:t>
              </a:r>
              <a:r>
                <a:rPr lang="en-US" sz="900" spc="-13" dirty="0" err="1">
                  <a:solidFill>
                    <a:srgbClr val="231F20"/>
                  </a:solidFill>
                  <a:latin typeface="Caviar Dreams" charset="0"/>
                  <a:ea typeface="Caviar Dreams" charset="0"/>
                  <a:cs typeface="Caviar Dreams" charset="0"/>
                </a:rPr>
                <a:t>cálculo</a:t>
              </a:r>
              <a:r>
                <a:rPr lang="en-US" sz="900" spc="-13" dirty="0">
                  <a:solidFill>
                    <a:srgbClr val="231F20"/>
                  </a:solidFill>
                  <a:latin typeface="Caviar Dreams" charset="0"/>
                  <a:ea typeface="Caviar Dreams" charset="0"/>
                  <a:cs typeface="Caviar Dreams" charset="0"/>
                </a:rPr>
                <a:t>.  </a:t>
              </a:r>
              <a:endParaRPr sz="900" dirty="0">
                <a:latin typeface="Caviar Dreams" charset="0"/>
                <a:ea typeface="Caviar Dreams" charset="0"/>
                <a:cs typeface="Caviar Dreams" charset="0"/>
              </a:endParaRPr>
            </a:p>
          </p:txBody>
        </p:sp>
        <p:sp>
          <p:nvSpPr>
            <p:cNvPr id="30" name="object 13"/>
            <p:cNvSpPr txBox="1"/>
            <p:nvPr/>
          </p:nvSpPr>
          <p:spPr>
            <a:xfrm>
              <a:off x="2488339" y="5868977"/>
              <a:ext cx="85165" cy="123111"/>
            </a:xfrm>
            <a:prstGeom prst="rect">
              <a:avLst/>
            </a:prstGeom>
          </p:spPr>
          <p:txBody>
            <a:bodyPr vert="horz" wrap="square" lIns="0" tIns="0" rIns="0" bIns="0" rtlCol="0">
              <a:spAutoFit/>
            </a:bodyPr>
            <a:lstStyle/>
            <a:p>
              <a:pPr marL="11206"/>
              <a:r>
                <a:rPr sz="800" b="1" dirty="0">
                  <a:solidFill>
                    <a:srgbClr val="FFFFFF"/>
                  </a:solidFill>
                  <a:latin typeface="Caviar Dreams" charset="0"/>
                  <a:ea typeface="Caviar Dreams" charset="0"/>
                  <a:cs typeface="Caviar Dreams" charset="0"/>
                </a:rPr>
                <a:t>1</a:t>
              </a:r>
              <a:endParaRPr sz="800" dirty="0">
                <a:latin typeface="Caviar Dreams" charset="0"/>
                <a:ea typeface="Caviar Dreams" charset="0"/>
                <a:cs typeface="Caviar Dreams" charset="0"/>
              </a:endParaRPr>
            </a:p>
          </p:txBody>
        </p:sp>
        <p:sp>
          <p:nvSpPr>
            <p:cNvPr id="31" name="object 14"/>
            <p:cNvSpPr/>
            <p:nvPr/>
          </p:nvSpPr>
          <p:spPr>
            <a:xfrm>
              <a:off x="2490232" y="6500510"/>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400" dirty="0">
                <a:latin typeface="Caviar Dreams" charset="0"/>
                <a:ea typeface="Caviar Dreams" charset="0"/>
                <a:cs typeface="Caviar Dreams" charset="0"/>
              </a:endParaRPr>
            </a:p>
          </p:txBody>
        </p:sp>
        <p:sp>
          <p:nvSpPr>
            <p:cNvPr id="35" name="CuadroTexto 34"/>
            <p:cNvSpPr txBox="1"/>
            <p:nvPr/>
          </p:nvSpPr>
          <p:spPr>
            <a:xfrm>
              <a:off x="7494791" y="6014565"/>
              <a:ext cx="2409264" cy="507831"/>
            </a:xfrm>
            <a:prstGeom prst="rect">
              <a:avLst/>
            </a:prstGeom>
            <a:noFill/>
          </p:spPr>
          <p:txBody>
            <a:bodyPr wrap="square" rtlCol="0">
              <a:spAutoFit/>
            </a:bodyPr>
            <a:lstStyle/>
            <a:p>
              <a:pPr algn="just"/>
              <a:r>
                <a:rPr lang="es-CL" sz="900" dirty="0">
                  <a:latin typeface="Caviar Dreams" charset="0"/>
                  <a:ea typeface="Caviar Dreams" charset="0"/>
                  <a:cs typeface="Caviar Dreams" charset="0"/>
                </a:rPr>
                <a:t>Esta es la tabla en donde se muestran los indicadores seleccionados junto a sus variaciones. </a:t>
              </a:r>
            </a:p>
          </p:txBody>
        </p:sp>
      </p:grpSp>
      <p:pic>
        <p:nvPicPr>
          <p:cNvPr id="4" name="Imagen 3">
            <a:extLst>
              <a:ext uri="{FF2B5EF4-FFF2-40B4-BE49-F238E27FC236}">
                <a16:creationId xmlns:a16="http://schemas.microsoft.com/office/drawing/2014/main" id="{889F065E-DC7B-4946-9EDC-BFBD49AC711B}"/>
              </a:ext>
            </a:extLst>
          </p:cNvPr>
          <p:cNvPicPr>
            <a:picLocks noChangeAspect="1"/>
          </p:cNvPicPr>
          <p:nvPr/>
        </p:nvPicPr>
        <p:blipFill>
          <a:blip r:embed="rId4"/>
          <a:stretch>
            <a:fillRect/>
          </a:stretch>
        </p:blipFill>
        <p:spPr>
          <a:xfrm>
            <a:off x="1130542" y="1435210"/>
            <a:ext cx="9441710" cy="3801514"/>
          </a:xfrm>
          <a:prstGeom prst="rect">
            <a:avLst/>
          </a:prstGeom>
        </p:spPr>
      </p:pic>
      <p:sp>
        <p:nvSpPr>
          <p:cNvPr id="45" name="Rectángulo 44">
            <a:extLst>
              <a:ext uri="{FF2B5EF4-FFF2-40B4-BE49-F238E27FC236}">
                <a16:creationId xmlns:a16="http://schemas.microsoft.com/office/drawing/2014/main" id="{2F58D6E3-CE3E-44B2-8317-28B209CBD816}"/>
              </a:ext>
            </a:extLst>
          </p:cNvPr>
          <p:cNvSpPr/>
          <p:nvPr/>
        </p:nvSpPr>
        <p:spPr>
          <a:xfrm>
            <a:off x="2029190" y="1715292"/>
            <a:ext cx="1288168" cy="4183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49" name="Group 26">
            <a:extLst>
              <a:ext uri="{FF2B5EF4-FFF2-40B4-BE49-F238E27FC236}">
                <a16:creationId xmlns:a16="http://schemas.microsoft.com/office/drawing/2014/main" id="{518170BD-1616-48F6-8D81-042C35F13D08}"/>
              </a:ext>
            </a:extLst>
          </p:cNvPr>
          <p:cNvGrpSpPr/>
          <p:nvPr/>
        </p:nvGrpSpPr>
        <p:grpSpPr>
          <a:xfrm>
            <a:off x="3400485" y="1675719"/>
            <a:ext cx="123265" cy="135743"/>
            <a:chOff x="915073" y="5083325"/>
            <a:chExt cx="139700" cy="153842"/>
          </a:xfrm>
        </p:grpSpPr>
        <p:sp>
          <p:nvSpPr>
            <p:cNvPr id="50" name="object 8">
              <a:extLst>
                <a:ext uri="{FF2B5EF4-FFF2-40B4-BE49-F238E27FC236}">
                  <a16:creationId xmlns:a16="http://schemas.microsoft.com/office/drawing/2014/main" id="{1D57BBFC-3166-46CF-B5D7-A349890DE1DB}"/>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51" name="object 19">
              <a:extLst>
                <a:ext uri="{FF2B5EF4-FFF2-40B4-BE49-F238E27FC236}">
                  <a16:creationId xmlns:a16="http://schemas.microsoft.com/office/drawing/2014/main" id="{91D28A71-84C8-4BF5-916D-52B7DE4FA041}"/>
                </a:ext>
              </a:extLst>
            </p:cNvPr>
            <p:cNvSpPr txBox="1"/>
            <p:nvPr/>
          </p:nvSpPr>
          <p:spPr>
            <a:xfrm>
              <a:off x="935154" y="5083325"/>
              <a:ext cx="96520" cy="153842"/>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
        <p:nvSpPr>
          <p:cNvPr id="52" name="Rectángulo 51">
            <a:extLst>
              <a:ext uri="{FF2B5EF4-FFF2-40B4-BE49-F238E27FC236}">
                <a16:creationId xmlns:a16="http://schemas.microsoft.com/office/drawing/2014/main" id="{9D74B1BB-7142-4C6D-B45C-BE519DFD1CEB}"/>
              </a:ext>
            </a:extLst>
          </p:cNvPr>
          <p:cNvSpPr/>
          <p:nvPr/>
        </p:nvSpPr>
        <p:spPr>
          <a:xfrm>
            <a:off x="7173891" y="4465246"/>
            <a:ext cx="3288546" cy="1456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53" name="Group 26">
            <a:extLst>
              <a:ext uri="{FF2B5EF4-FFF2-40B4-BE49-F238E27FC236}">
                <a16:creationId xmlns:a16="http://schemas.microsoft.com/office/drawing/2014/main" id="{D131F14A-F904-4A8B-BEA0-E17A72DF524F}"/>
              </a:ext>
            </a:extLst>
          </p:cNvPr>
          <p:cNvGrpSpPr/>
          <p:nvPr/>
        </p:nvGrpSpPr>
        <p:grpSpPr>
          <a:xfrm>
            <a:off x="7015326" y="4486625"/>
            <a:ext cx="134400" cy="138917"/>
            <a:chOff x="915073" y="5083325"/>
            <a:chExt cx="139700" cy="146772"/>
          </a:xfrm>
        </p:grpSpPr>
        <p:sp>
          <p:nvSpPr>
            <p:cNvPr id="54" name="object 8">
              <a:extLst>
                <a:ext uri="{FF2B5EF4-FFF2-40B4-BE49-F238E27FC236}">
                  <a16:creationId xmlns:a16="http://schemas.microsoft.com/office/drawing/2014/main" id="{908ECB03-7CA2-40D6-A43C-0F12590F3CF9}"/>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55" name="object 19">
              <a:extLst>
                <a:ext uri="{FF2B5EF4-FFF2-40B4-BE49-F238E27FC236}">
                  <a16:creationId xmlns:a16="http://schemas.microsoft.com/office/drawing/2014/main" id="{D6676A91-D4E7-4C9B-A077-5E3D7E0B48F5}"/>
                </a:ext>
              </a:extLst>
            </p:cNvPr>
            <p:cNvSpPr txBox="1"/>
            <p:nvPr/>
          </p:nvSpPr>
          <p:spPr>
            <a:xfrm>
              <a:off x="935154" y="5083325"/>
              <a:ext cx="96520" cy="143418"/>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4</a:t>
              </a:r>
              <a:endParaRPr sz="882" dirty="0">
                <a:latin typeface="Caviar Dreams" charset="0"/>
                <a:ea typeface="Caviar Dreams" charset="0"/>
                <a:cs typeface="Caviar Dreams" charset="0"/>
              </a:endParaRPr>
            </a:p>
          </p:txBody>
        </p:sp>
      </p:grpSp>
      <p:sp>
        <p:nvSpPr>
          <p:cNvPr id="56" name="Rectángulo 55">
            <a:extLst>
              <a:ext uri="{FF2B5EF4-FFF2-40B4-BE49-F238E27FC236}">
                <a16:creationId xmlns:a16="http://schemas.microsoft.com/office/drawing/2014/main" id="{4281DB14-A1B7-431E-B582-019F1ABE3949}"/>
              </a:ext>
            </a:extLst>
          </p:cNvPr>
          <p:cNvSpPr/>
          <p:nvPr/>
        </p:nvSpPr>
        <p:spPr>
          <a:xfrm>
            <a:off x="2029189" y="4632246"/>
            <a:ext cx="8457181" cy="3508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57" name="Group 26">
            <a:extLst>
              <a:ext uri="{FF2B5EF4-FFF2-40B4-BE49-F238E27FC236}">
                <a16:creationId xmlns:a16="http://schemas.microsoft.com/office/drawing/2014/main" id="{15953B4C-D822-46B1-9E62-10615EC7C6AF}"/>
              </a:ext>
            </a:extLst>
          </p:cNvPr>
          <p:cNvGrpSpPr/>
          <p:nvPr/>
        </p:nvGrpSpPr>
        <p:grpSpPr>
          <a:xfrm>
            <a:off x="1870624" y="4486637"/>
            <a:ext cx="123265" cy="135743"/>
            <a:chOff x="915073" y="5083325"/>
            <a:chExt cx="139700" cy="153842"/>
          </a:xfrm>
        </p:grpSpPr>
        <p:sp>
          <p:nvSpPr>
            <p:cNvPr id="58" name="object 8">
              <a:extLst>
                <a:ext uri="{FF2B5EF4-FFF2-40B4-BE49-F238E27FC236}">
                  <a16:creationId xmlns:a16="http://schemas.microsoft.com/office/drawing/2014/main" id="{6CB726BE-C1A4-4117-A31A-662F45016DFD}"/>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59" name="object 19">
              <a:extLst>
                <a:ext uri="{FF2B5EF4-FFF2-40B4-BE49-F238E27FC236}">
                  <a16:creationId xmlns:a16="http://schemas.microsoft.com/office/drawing/2014/main" id="{F983A930-DD76-4550-A99D-060F7E8F30E5}"/>
                </a:ext>
              </a:extLst>
            </p:cNvPr>
            <p:cNvSpPr txBox="1"/>
            <p:nvPr/>
          </p:nvSpPr>
          <p:spPr>
            <a:xfrm>
              <a:off x="935154" y="5083325"/>
              <a:ext cx="96520" cy="153842"/>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5</a:t>
              </a:r>
              <a:endParaRPr sz="882" dirty="0">
                <a:latin typeface="Caviar Dreams" charset="0"/>
                <a:ea typeface="Caviar Dreams" charset="0"/>
                <a:cs typeface="Caviar Dreams" charset="0"/>
              </a:endParaRPr>
            </a:p>
          </p:txBody>
        </p:sp>
      </p:grpSp>
      <p:sp>
        <p:nvSpPr>
          <p:cNvPr id="64" name="Rectángulo 63">
            <a:extLst>
              <a:ext uri="{FF2B5EF4-FFF2-40B4-BE49-F238E27FC236}">
                <a16:creationId xmlns:a16="http://schemas.microsoft.com/office/drawing/2014/main" id="{0160C368-9932-4732-87D9-1A9FFC45B63E}"/>
              </a:ext>
            </a:extLst>
          </p:cNvPr>
          <p:cNvSpPr/>
          <p:nvPr/>
        </p:nvSpPr>
        <p:spPr>
          <a:xfrm>
            <a:off x="5602628" y="1845779"/>
            <a:ext cx="883728" cy="1616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65" name="Group 26">
            <a:extLst>
              <a:ext uri="{FF2B5EF4-FFF2-40B4-BE49-F238E27FC236}">
                <a16:creationId xmlns:a16="http://schemas.microsoft.com/office/drawing/2014/main" id="{77C9A881-986F-429A-9475-B1C2BCEFB9EE}"/>
              </a:ext>
            </a:extLst>
          </p:cNvPr>
          <p:cNvGrpSpPr/>
          <p:nvPr/>
        </p:nvGrpSpPr>
        <p:grpSpPr>
          <a:xfrm>
            <a:off x="5432253" y="1715287"/>
            <a:ext cx="123265" cy="137344"/>
            <a:chOff x="915073" y="5083325"/>
            <a:chExt cx="139700" cy="146772"/>
          </a:xfrm>
        </p:grpSpPr>
        <p:sp>
          <p:nvSpPr>
            <p:cNvPr id="66" name="object 8">
              <a:extLst>
                <a:ext uri="{FF2B5EF4-FFF2-40B4-BE49-F238E27FC236}">
                  <a16:creationId xmlns:a16="http://schemas.microsoft.com/office/drawing/2014/main" id="{06BDD03F-1A77-4C56-A603-FA6FA0F4AC9B}"/>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67" name="object 19">
              <a:extLst>
                <a:ext uri="{FF2B5EF4-FFF2-40B4-BE49-F238E27FC236}">
                  <a16:creationId xmlns:a16="http://schemas.microsoft.com/office/drawing/2014/main" id="{18C396B9-2481-4739-9F74-21AEC44CB9B9}"/>
                </a:ext>
              </a:extLst>
            </p:cNvPr>
            <p:cNvSpPr txBox="1"/>
            <p:nvPr/>
          </p:nvSpPr>
          <p:spPr>
            <a:xfrm>
              <a:off x="935154" y="5083325"/>
              <a:ext cx="96520" cy="145061"/>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sp>
        <p:nvSpPr>
          <p:cNvPr id="68" name="Rectángulo 67">
            <a:extLst>
              <a:ext uri="{FF2B5EF4-FFF2-40B4-BE49-F238E27FC236}">
                <a16:creationId xmlns:a16="http://schemas.microsoft.com/office/drawing/2014/main" id="{23272DFE-4107-4596-BB41-AFE956BDC630}"/>
              </a:ext>
            </a:extLst>
          </p:cNvPr>
          <p:cNvSpPr/>
          <p:nvPr/>
        </p:nvSpPr>
        <p:spPr>
          <a:xfrm>
            <a:off x="9706340" y="2189878"/>
            <a:ext cx="780029" cy="1571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69" name="Group 26">
            <a:extLst>
              <a:ext uri="{FF2B5EF4-FFF2-40B4-BE49-F238E27FC236}">
                <a16:creationId xmlns:a16="http://schemas.microsoft.com/office/drawing/2014/main" id="{C4DC2418-83A6-4ABA-B937-4F87A0535196}"/>
              </a:ext>
            </a:extLst>
          </p:cNvPr>
          <p:cNvGrpSpPr/>
          <p:nvPr/>
        </p:nvGrpSpPr>
        <p:grpSpPr>
          <a:xfrm>
            <a:off x="9535260" y="2200573"/>
            <a:ext cx="123265" cy="135743"/>
            <a:chOff x="915073" y="5083325"/>
            <a:chExt cx="139700" cy="153842"/>
          </a:xfrm>
        </p:grpSpPr>
        <p:sp>
          <p:nvSpPr>
            <p:cNvPr id="70" name="object 8">
              <a:extLst>
                <a:ext uri="{FF2B5EF4-FFF2-40B4-BE49-F238E27FC236}">
                  <a16:creationId xmlns:a16="http://schemas.microsoft.com/office/drawing/2014/main" id="{660090EA-A6FB-4655-987E-5745C3D7CFD3}"/>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71" name="object 19">
              <a:extLst>
                <a:ext uri="{FF2B5EF4-FFF2-40B4-BE49-F238E27FC236}">
                  <a16:creationId xmlns:a16="http://schemas.microsoft.com/office/drawing/2014/main" id="{E7FB005E-4EAE-4E93-BF53-0ADAB2651805}"/>
                </a:ext>
              </a:extLst>
            </p:cNvPr>
            <p:cNvSpPr txBox="1"/>
            <p:nvPr/>
          </p:nvSpPr>
          <p:spPr>
            <a:xfrm>
              <a:off x="935154" y="5083325"/>
              <a:ext cx="96520" cy="153842"/>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grpSp>
      <p:sp>
        <p:nvSpPr>
          <p:cNvPr id="47" name="object 9">
            <a:extLst>
              <a:ext uri="{FF2B5EF4-FFF2-40B4-BE49-F238E27FC236}">
                <a16:creationId xmlns:a16="http://schemas.microsoft.com/office/drawing/2014/main" id="{0FEC59AB-962B-4DEB-9FD3-A556B1F359AE}"/>
              </a:ext>
            </a:extLst>
          </p:cNvPr>
          <p:cNvSpPr txBox="1"/>
          <p:nvPr/>
        </p:nvSpPr>
        <p:spPr>
          <a:xfrm>
            <a:off x="5026484" y="5637635"/>
            <a:ext cx="1966632" cy="415498"/>
          </a:xfrm>
          <a:prstGeom prst="rect">
            <a:avLst/>
          </a:prstGeom>
        </p:spPr>
        <p:txBody>
          <a:bodyPr vert="horz" wrap="square" lIns="0" tIns="0" rIns="0" bIns="0" rtlCol="0">
            <a:spAutoFit/>
          </a:bodyPr>
          <a:lstStyle/>
          <a:p>
            <a:pPr marL="11206" marR="4483" algn="just"/>
            <a:r>
              <a:rPr lang="en-US" sz="900" spc="-31" dirty="0" err="1">
                <a:solidFill>
                  <a:srgbClr val="231F20"/>
                </a:solidFill>
                <a:latin typeface="Caviar Dreams" charset="0"/>
                <a:ea typeface="Caviar Dreams" charset="0"/>
                <a:cs typeface="Caviar Dreams" charset="0"/>
              </a:rPr>
              <a:t>Aquí</a:t>
            </a:r>
            <a:r>
              <a:rPr lang="en-US" sz="900" spc="-31" dirty="0">
                <a:solidFill>
                  <a:srgbClr val="231F20"/>
                </a:solidFill>
                <a:latin typeface="Caviar Dreams" charset="0"/>
                <a:ea typeface="Caviar Dreams" charset="0"/>
                <a:cs typeface="Caviar Dreams" charset="0"/>
              </a:rPr>
              <a:t> el </a:t>
            </a:r>
            <a:r>
              <a:rPr lang="en-US" sz="900" spc="-31" dirty="0" err="1">
                <a:solidFill>
                  <a:srgbClr val="231F20"/>
                </a:solidFill>
                <a:latin typeface="Caviar Dreams" charset="0"/>
                <a:ea typeface="Caviar Dreams" charset="0"/>
                <a:cs typeface="Caviar Dreams" charset="0"/>
              </a:rPr>
              <a:t>usuario</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puede</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seleccionar</a:t>
            </a:r>
            <a:r>
              <a:rPr lang="en-US" sz="900" spc="-31" dirty="0">
                <a:solidFill>
                  <a:srgbClr val="231F20"/>
                </a:solidFill>
                <a:latin typeface="Caviar Dreams" charset="0"/>
                <a:ea typeface="Caviar Dreams" charset="0"/>
                <a:cs typeface="Caviar Dreams" charset="0"/>
              </a:rPr>
              <a:t> de </a:t>
            </a:r>
            <a:r>
              <a:rPr lang="en-US" sz="900" spc="-31" dirty="0" err="1">
                <a:solidFill>
                  <a:srgbClr val="231F20"/>
                </a:solidFill>
                <a:latin typeface="Caviar Dreams" charset="0"/>
                <a:ea typeface="Caviar Dreams" charset="0"/>
                <a:cs typeface="Caviar Dreams" charset="0"/>
              </a:rPr>
              <a:t>una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lista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despleable</a:t>
            </a:r>
            <a:r>
              <a:rPr lang="en-US" sz="900" spc="-31" dirty="0">
                <a:solidFill>
                  <a:srgbClr val="231F20"/>
                </a:solidFill>
                <a:latin typeface="Caviar Dreams" charset="0"/>
                <a:ea typeface="Caviar Dreams" charset="0"/>
                <a:cs typeface="Caviar Dreams" charset="0"/>
              </a:rPr>
              <a:t>, el </a:t>
            </a:r>
            <a:r>
              <a:rPr lang="en-US" sz="900" spc="-31" dirty="0" err="1">
                <a:solidFill>
                  <a:srgbClr val="231F20"/>
                </a:solidFill>
                <a:latin typeface="Caviar Dreams" charset="0"/>
                <a:ea typeface="Caviar Dreams" charset="0"/>
                <a:cs typeface="Caviar Dreams" charset="0"/>
              </a:rPr>
              <a:t>indicador</a:t>
            </a:r>
            <a:r>
              <a:rPr lang="en-US" sz="900" spc="-31" dirty="0">
                <a:solidFill>
                  <a:srgbClr val="231F20"/>
                </a:solidFill>
                <a:latin typeface="Caviar Dreams" charset="0"/>
                <a:ea typeface="Caviar Dreams" charset="0"/>
                <a:cs typeface="Caviar Dreams" charset="0"/>
              </a:rPr>
              <a:t> que  </a:t>
            </a:r>
            <a:r>
              <a:rPr lang="en-US" sz="900" spc="-31" dirty="0" err="1">
                <a:solidFill>
                  <a:srgbClr val="231F20"/>
                </a:solidFill>
                <a:latin typeface="Caviar Dreams" charset="0"/>
                <a:ea typeface="Caviar Dreams" charset="0"/>
                <a:cs typeface="Caviar Dreams" charset="0"/>
              </a:rPr>
              <a:t>quiere</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comparar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gráficamente</a:t>
            </a:r>
            <a:r>
              <a:rPr lang="en-US" sz="900" spc="-31" dirty="0">
                <a:solidFill>
                  <a:srgbClr val="231F20"/>
                </a:solidFill>
                <a:latin typeface="Caviar Dreams" charset="0"/>
                <a:ea typeface="Caviar Dreams" charset="0"/>
                <a:cs typeface="Caviar Dreams" charset="0"/>
              </a:rPr>
              <a:t>.</a:t>
            </a:r>
          </a:p>
        </p:txBody>
      </p:sp>
      <p:sp>
        <p:nvSpPr>
          <p:cNvPr id="73" name="object 14">
            <a:extLst>
              <a:ext uri="{FF2B5EF4-FFF2-40B4-BE49-F238E27FC236}">
                <a16:creationId xmlns:a16="http://schemas.microsoft.com/office/drawing/2014/main" id="{6F250F7C-279A-41ED-8046-A7E1E00B90FD}"/>
              </a:ext>
            </a:extLst>
          </p:cNvPr>
          <p:cNvSpPr/>
          <p:nvPr/>
        </p:nvSpPr>
        <p:spPr>
          <a:xfrm>
            <a:off x="4835423" y="5676499"/>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dirty="0">
              <a:latin typeface="Caviar Dreams" charset="0"/>
              <a:ea typeface="Caviar Dreams" charset="0"/>
              <a:cs typeface="Caviar Dreams" charset="0"/>
            </a:endParaRPr>
          </a:p>
        </p:txBody>
      </p:sp>
      <p:sp>
        <p:nvSpPr>
          <p:cNvPr id="74" name="object 16">
            <a:extLst>
              <a:ext uri="{FF2B5EF4-FFF2-40B4-BE49-F238E27FC236}">
                <a16:creationId xmlns:a16="http://schemas.microsoft.com/office/drawing/2014/main" id="{D2F109FE-51C5-4919-B00A-A1AD7D3B5F99}"/>
              </a:ext>
            </a:extLst>
          </p:cNvPr>
          <p:cNvSpPr txBox="1"/>
          <p:nvPr/>
        </p:nvSpPr>
        <p:spPr>
          <a:xfrm>
            <a:off x="4847750" y="5697575"/>
            <a:ext cx="72828" cy="135743"/>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3</a:t>
            </a:r>
            <a:endParaRPr lang="es-CL" sz="882" dirty="0">
              <a:latin typeface="Caviar Dreams" charset="0"/>
              <a:ea typeface="Caviar Dreams" charset="0"/>
              <a:cs typeface="Caviar Dreams" charset="0"/>
            </a:endParaRPr>
          </a:p>
        </p:txBody>
      </p:sp>
      <p:sp>
        <p:nvSpPr>
          <p:cNvPr id="75" name="object 9">
            <a:extLst>
              <a:ext uri="{FF2B5EF4-FFF2-40B4-BE49-F238E27FC236}">
                <a16:creationId xmlns:a16="http://schemas.microsoft.com/office/drawing/2014/main" id="{343CC12C-8EEE-4D83-82F9-EF3619AD56B7}"/>
              </a:ext>
            </a:extLst>
          </p:cNvPr>
          <p:cNvSpPr txBox="1"/>
          <p:nvPr/>
        </p:nvSpPr>
        <p:spPr>
          <a:xfrm>
            <a:off x="2671754" y="6305308"/>
            <a:ext cx="2038782" cy="415498"/>
          </a:xfrm>
          <a:prstGeom prst="rect">
            <a:avLst/>
          </a:prstGeom>
        </p:spPr>
        <p:txBody>
          <a:bodyPr vert="horz" wrap="square" lIns="0" tIns="0" rIns="0" bIns="0" rtlCol="0">
            <a:spAutoFit/>
          </a:bodyPr>
          <a:lstStyle/>
          <a:p>
            <a:pPr marL="11206" marR="4483" algn="just"/>
            <a:r>
              <a:rPr lang="en-US" sz="900" spc="-31" dirty="0" err="1">
                <a:solidFill>
                  <a:srgbClr val="231F20"/>
                </a:solidFill>
                <a:latin typeface="Caviar Dreams" charset="0"/>
                <a:ea typeface="Caviar Dreams" charset="0"/>
                <a:cs typeface="Caviar Dreams" charset="0"/>
              </a:rPr>
              <a:t>En</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este</a:t>
            </a:r>
            <a:r>
              <a:rPr lang="en-US" sz="900" spc="-31" dirty="0">
                <a:solidFill>
                  <a:srgbClr val="231F20"/>
                </a:solidFill>
                <a:latin typeface="Caviar Dreams" charset="0"/>
                <a:ea typeface="Caviar Dreams" charset="0"/>
                <a:cs typeface="Caviar Dreams" charset="0"/>
              </a:rPr>
              <a:t> sector, el </a:t>
            </a:r>
            <a:r>
              <a:rPr lang="en-US" sz="900" spc="-31" dirty="0" err="1">
                <a:solidFill>
                  <a:srgbClr val="231F20"/>
                </a:solidFill>
                <a:latin typeface="Caviar Dreams" charset="0"/>
                <a:ea typeface="Caviar Dreams" charset="0"/>
                <a:cs typeface="Caviar Dreams" charset="0"/>
              </a:rPr>
              <a:t>usuario</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puede</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seleccionar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si</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desea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ver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los</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datos</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como</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totales</a:t>
            </a:r>
            <a:r>
              <a:rPr lang="en-US" sz="900" spc="-31" dirty="0">
                <a:solidFill>
                  <a:srgbClr val="231F20"/>
                </a:solidFill>
                <a:latin typeface="Caviar Dreams" charset="0"/>
                <a:ea typeface="Caviar Dreams" charset="0"/>
                <a:cs typeface="Caviar Dreams" charset="0"/>
              </a:rPr>
              <a:t> o </a:t>
            </a:r>
            <a:r>
              <a:rPr lang="en-US" sz="900" spc="-31" dirty="0" err="1">
                <a:solidFill>
                  <a:srgbClr val="231F20"/>
                </a:solidFill>
                <a:latin typeface="Caviar Dreams" charset="0"/>
                <a:ea typeface="Caviar Dreams" charset="0"/>
                <a:cs typeface="Caviar Dreams" charset="0"/>
              </a:rPr>
              <a:t>como</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promedios</a:t>
            </a:r>
            <a:r>
              <a:rPr lang="en-US" sz="900" spc="-31" dirty="0">
                <a:solidFill>
                  <a:srgbClr val="231F20"/>
                </a:solidFill>
                <a:latin typeface="Caviar Dreams" charset="0"/>
                <a:ea typeface="Caviar Dreams" charset="0"/>
                <a:cs typeface="Caviar Dreams" charset="0"/>
              </a:rPr>
              <a:t>. </a:t>
            </a:r>
          </a:p>
        </p:txBody>
      </p:sp>
      <p:sp>
        <p:nvSpPr>
          <p:cNvPr id="76" name="object 16">
            <a:extLst>
              <a:ext uri="{FF2B5EF4-FFF2-40B4-BE49-F238E27FC236}">
                <a16:creationId xmlns:a16="http://schemas.microsoft.com/office/drawing/2014/main" id="{7F5646E9-D8E7-4995-B59E-233694B5CB56}"/>
              </a:ext>
            </a:extLst>
          </p:cNvPr>
          <p:cNvSpPr txBox="1"/>
          <p:nvPr/>
        </p:nvSpPr>
        <p:spPr>
          <a:xfrm>
            <a:off x="2520766" y="6285709"/>
            <a:ext cx="92444" cy="123111"/>
          </a:xfrm>
          <a:prstGeom prst="rect">
            <a:avLst/>
          </a:prstGeom>
        </p:spPr>
        <p:txBody>
          <a:bodyPr vert="horz" wrap="square" lIns="0" tIns="0" rIns="0" bIns="0" rtlCol="0">
            <a:spAutoFit/>
          </a:bodyPr>
          <a:lstStyle/>
          <a:p>
            <a:pPr marL="11206"/>
            <a:r>
              <a:rPr lang="es-CL" sz="800" b="1" dirty="0">
                <a:solidFill>
                  <a:srgbClr val="FFFFFF"/>
                </a:solidFill>
                <a:latin typeface="Caviar Dreams" charset="0"/>
                <a:ea typeface="Caviar Dreams" charset="0"/>
                <a:cs typeface="Caviar Dreams" charset="0"/>
              </a:rPr>
              <a:t>2</a:t>
            </a:r>
            <a:endParaRPr lang="es-CL" sz="800" dirty="0">
              <a:latin typeface="Caviar Dreams" charset="0"/>
              <a:ea typeface="Caviar Dreams" charset="0"/>
              <a:cs typeface="Caviar Dreams" charset="0"/>
            </a:endParaRPr>
          </a:p>
        </p:txBody>
      </p:sp>
      <p:sp>
        <p:nvSpPr>
          <p:cNvPr id="77" name="object 9">
            <a:extLst>
              <a:ext uri="{FF2B5EF4-FFF2-40B4-BE49-F238E27FC236}">
                <a16:creationId xmlns:a16="http://schemas.microsoft.com/office/drawing/2014/main" id="{49EB006C-1DDA-4595-8661-1FA6EB41714B}"/>
              </a:ext>
            </a:extLst>
          </p:cNvPr>
          <p:cNvSpPr txBox="1"/>
          <p:nvPr/>
        </p:nvSpPr>
        <p:spPr>
          <a:xfrm>
            <a:off x="5026484" y="6166808"/>
            <a:ext cx="1966632" cy="553998"/>
          </a:xfrm>
          <a:prstGeom prst="rect">
            <a:avLst/>
          </a:prstGeom>
        </p:spPr>
        <p:txBody>
          <a:bodyPr vert="horz" wrap="square" lIns="0" tIns="0" rIns="0" bIns="0" rtlCol="0">
            <a:spAutoFit/>
          </a:bodyPr>
          <a:lstStyle/>
          <a:p>
            <a:pPr marL="11206" marR="4483" algn="just"/>
            <a:r>
              <a:rPr lang="en-US" sz="900" spc="-31" dirty="0" err="1">
                <a:solidFill>
                  <a:srgbClr val="231F20"/>
                </a:solidFill>
                <a:latin typeface="Caviar Dreams" charset="0"/>
                <a:ea typeface="Caviar Dreams" charset="0"/>
                <a:cs typeface="Caviar Dreams" charset="0"/>
              </a:rPr>
              <a:t>En</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esta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barra</a:t>
            </a:r>
            <a:r>
              <a:rPr lang="en-US" sz="900" spc="-31" dirty="0">
                <a:solidFill>
                  <a:srgbClr val="231F20"/>
                </a:solidFill>
                <a:latin typeface="Caviar Dreams" charset="0"/>
                <a:ea typeface="Caviar Dreams" charset="0"/>
                <a:cs typeface="Caviar Dreams" charset="0"/>
              </a:rPr>
              <a:t>, se </a:t>
            </a:r>
            <a:r>
              <a:rPr lang="en-US" sz="900" spc="-31" dirty="0" err="1">
                <a:solidFill>
                  <a:srgbClr val="231F20"/>
                </a:solidFill>
                <a:latin typeface="Caviar Dreams" charset="0"/>
                <a:ea typeface="Caviar Dreams" charset="0"/>
                <a:cs typeface="Caviar Dreams" charset="0"/>
              </a:rPr>
              <a:t>pueden</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seleccionar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los</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indicadores</a:t>
            </a:r>
            <a:r>
              <a:rPr lang="en-US" sz="900" spc="-31" dirty="0">
                <a:solidFill>
                  <a:srgbClr val="231F20"/>
                </a:solidFill>
                <a:latin typeface="Caviar Dreams" charset="0"/>
                <a:ea typeface="Caviar Dreams" charset="0"/>
                <a:cs typeface="Caviar Dreams" charset="0"/>
              </a:rPr>
              <a:t> que se </a:t>
            </a:r>
            <a:r>
              <a:rPr lang="en-US" sz="900" spc="-31" dirty="0" err="1">
                <a:solidFill>
                  <a:srgbClr val="231F20"/>
                </a:solidFill>
                <a:latin typeface="Caviar Dreams" charset="0"/>
                <a:ea typeface="Caviar Dreams" charset="0"/>
                <a:cs typeface="Caviar Dreams" charset="0"/>
              </a:rPr>
              <a:t>quieren</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ver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en</a:t>
            </a:r>
            <a:r>
              <a:rPr lang="en-US" sz="900" spc="-31" dirty="0">
                <a:solidFill>
                  <a:srgbClr val="231F20"/>
                </a:solidFill>
                <a:latin typeface="Caviar Dreams" charset="0"/>
                <a:ea typeface="Caviar Dreams" charset="0"/>
                <a:cs typeface="Caviar Dreams" charset="0"/>
              </a:rPr>
              <a:t> la </a:t>
            </a:r>
            <a:r>
              <a:rPr lang="en-US" sz="900" spc="-31" dirty="0" err="1">
                <a:solidFill>
                  <a:srgbClr val="231F20"/>
                </a:solidFill>
                <a:latin typeface="Caviar Dreams" charset="0"/>
                <a:ea typeface="Caviar Dreams" charset="0"/>
                <a:cs typeface="Caviar Dreams" charset="0"/>
              </a:rPr>
              <a:t>tabla</a:t>
            </a:r>
            <a:r>
              <a:rPr lang="en-US" sz="900" spc="-31" dirty="0">
                <a:solidFill>
                  <a:srgbClr val="231F20"/>
                </a:solidFill>
                <a:latin typeface="Caviar Dreams" charset="0"/>
                <a:ea typeface="Caviar Dreams" charset="0"/>
                <a:cs typeface="Caviar Dreams" charset="0"/>
              </a:rPr>
              <a:t>, junto a </a:t>
            </a:r>
            <a:r>
              <a:rPr lang="en-US" sz="900" spc="-31" dirty="0" err="1">
                <a:solidFill>
                  <a:srgbClr val="231F20"/>
                </a:solidFill>
                <a:latin typeface="Caviar Dreams" charset="0"/>
                <a:ea typeface="Caviar Dreams" charset="0"/>
                <a:cs typeface="Caviar Dreams" charset="0"/>
              </a:rPr>
              <a:t>su</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variación</a:t>
            </a:r>
            <a:r>
              <a:rPr lang="en-US" sz="900" spc="-31" dirty="0">
                <a:solidFill>
                  <a:srgbClr val="231F20"/>
                </a:solidFill>
                <a:latin typeface="Caviar Dreams" charset="0"/>
                <a:ea typeface="Caviar Dreams" charset="0"/>
                <a:cs typeface="Caviar Dreams" charset="0"/>
              </a:rPr>
              <a:t> de un </a:t>
            </a:r>
            <a:r>
              <a:rPr lang="en-US" sz="900" spc="-31" dirty="0" err="1">
                <a:solidFill>
                  <a:srgbClr val="231F20"/>
                </a:solidFill>
                <a:latin typeface="Caviar Dreams" charset="0"/>
                <a:ea typeface="Caviar Dreams" charset="0"/>
                <a:cs typeface="Caviar Dreams" charset="0"/>
              </a:rPr>
              <a:t>período</a:t>
            </a:r>
            <a:r>
              <a:rPr lang="en-US" sz="900" spc="-31" dirty="0">
                <a:solidFill>
                  <a:srgbClr val="231F20"/>
                </a:solidFill>
                <a:latin typeface="Caviar Dreams" charset="0"/>
                <a:ea typeface="Caviar Dreams" charset="0"/>
                <a:cs typeface="Caviar Dreams" charset="0"/>
              </a:rPr>
              <a:t> a </a:t>
            </a:r>
            <a:r>
              <a:rPr lang="en-US" sz="900" spc="-31" dirty="0" err="1">
                <a:solidFill>
                  <a:srgbClr val="231F20"/>
                </a:solidFill>
                <a:latin typeface="Caviar Dreams" charset="0"/>
                <a:ea typeface="Caviar Dreams" charset="0"/>
                <a:cs typeface="Caviar Dreams" charset="0"/>
              </a:rPr>
              <a:t>otro</a:t>
            </a:r>
            <a:r>
              <a:rPr lang="en-US" sz="900" spc="-31" dirty="0">
                <a:solidFill>
                  <a:srgbClr val="231F20"/>
                </a:solidFill>
                <a:latin typeface="Caviar Dreams" charset="0"/>
                <a:ea typeface="Caviar Dreams" charset="0"/>
                <a:cs typeface="Caviar Dreams" charset="0"/>
              </a:rPr>
              <a:t>.</a:t>
            </a:r>
          </a:p>
        </p:txBody>
      </p:sp>
      <p:sp>
        <p:nvSpPr>
          <p:cNvPr id="78" name="object 16">
            <a:extLst>
              <a:ext uri="{FF2B5EF4-FFF2-40B4-BE49-F238E27FC236}">
                <a16:creationId xmlns:a16="http://schemas.microsoft.com/office/drawing/2014/main" id="{A7DE4BFA-A2E6-4886-8D86-ED6F4A428470}"/>
              </a:ext>
            </a:extLst>
          </p:cNvPr>
          <p:cNvSpPr txBox="1"/>
          <p:nvPr/>
        </p:nvSpPr>
        <p:spPr>
          <a:xfrm>
            <a:off x="4871845" y="6165395"/>
            <a:ext cx="117293" cy="135743"/>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3</a:t>
            </a:r>
            <a:endParaRPr lang="es-CL" sz="882" dirty="0">
              <a:latin typeface="Caviar Dreams" charset="0"/>
              <a:ea typeface="Caviar Dreams" charset="0"/>
              <a:cs typeface="Caviar Dreams" charset="0"/>
            </a:endParaRPr>
          </a:p>
        </p:txBody>
      </p:sp>
      <p:sp>
        <p:nvSpPr>
          <p:cNvPr id="83" name="object 16">
            <a:extLst>
              <a:ext uri="{FF2B5EF4-FFF2-40B4-BE49-F238E27FC236}">
                <a16:creationId xmlns:a16="http://schemas.microsoft.com/office/drawing/2014/main" id="{2B308773-9D6B-417C-AE32-BB86920D0B9F}"/>
              </a:ext>
            </a:extLst>
          </p:cNvPr>
          <p:cNvSpPr txBox="1"/>
          <p:nvPr/>
        </p:nvSpPr>
        <p:spPr>
          <a:xfrm>
            <a:off x="4922646" y="6302803"/>
            <a:ext cx="85165" cy="123111"/>
          </a:xfrm>
          <a:prstGeom prst="rect">
            <a:avLst/>
          </a:prstGeom>
        </p:spPr>
        <p:txBody>
          <a:bodyPr vert="horz" wrap="square" lIns="0" tIns="0" rIns="0" bIns="0" rtlCol="0">
            <a:spAutoFit/>
          </a:bodyPr>
          <a:lstStyle/>
          <a:p>
            <a:pPr marL="11206"/>
            <a:r>
              <a:rPr lang="es-CL" sz="800" b="1" dirty="0">
                <a:solidFill>
                  <a:srgbClr val="FFFFFF"/>
                </a:solidFill>
                <a:latin typeface="Caviar Dreams" charset="0"/>
                <a:ea typeface="Caviar Dreams" charset="0"/>
                <a:cs typeface="Caviar Dreams" charset="0"/>
              </a:rPr>
              <a:t>2</a:t>
            </a:r>
            <a:endParaRPr lang="es-CL" sz="800" dirty="0">
              <a:latin typeface="Caviar Dreams" charset="0"/>
              <a:ea typeface="Caviar Dreams" charset="0"/>
              <a:cs typeface="Caviar Dreams" charset="0"/>
            </a:endParaRPr>
          </a:p>
        </p:txBody>
      </p:sp>
      <p:sp>
        <p:nvSpPr>
          <p:cNvPr id="84" name="object 15">
            <a:extLst>
              <a:ext uri="{FF2B5EF4-FFF2-40B4-BE49-F238E27FC236}">
                <a16:creationId xmlns:a16="http://schemas.microsoft.com/office/drawing/2014/main" id="{A2C5797A-5DCA-4718-BE59-A8C0E4749B5B}"/>
              </a:ext>
            </a:extLst>
          </p:cNvPr>
          <p:cNvSpPr/>
          <p:nvPr/>
        </p:nvSpPr>
        <p:spPr>
          <a:xfrm>
            <a:off x="4847750" y="6308047"/>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pPr marL="11206"/>
            <a:r>
              <a:rPr lang="es-CL" sz="900" b="1" dirty="0">
                <a:solidFill>
                  <a:srgbClr val="FFFFFF"/>
                </a:solidFill>
                <a:latin typeface="Caviar Dreams" charset="0"/>
                <a:ea typeface="Caviar Dreams" charset="0"/>
                <a:cs typeface="Caviar Dreams" charset="0"/>
              </a:rPr>
              <a:t>4</a:t>
            </a:r>
            <a:endParaRPr lang="es-CL" sz="900" dirty="0">
              <a:latin typeface="Caviar Dreams" charset="0"/>
              <a:ea typeface="Caviar Dreams" charset="0"/>
              <a:cs typeface="Caviar Dreams" charset="0"/>
            </a:endParaRPr>
          </a:p>
        </p:txBody>
      </p:sp>
      <p:sp>
        <p:nvSpPr>
          <p:cNvPr id="3" name="Rectángulo 2">
            <a:extLst>
              <a:ext uri="{FF2B5EF4-FFF2-40B4-BE49-F238E27FC236}">
                <a16:creationId xmlns:a16="http://schemas.microsoft.com/office/drawing/2014/main" id="{CE281CB6-410C-419A-8A1E-ADCD43DE1F55}"/>
              </a:ext>
            </a:extLst>
          </p:cNvPr>
          <p:cNvSpPr/>
          <p:nvPr/>
        </p:nvSpPr>
        <p:spPr>
          <a:xfrm>
            <a:off x="7328307" y="5650031"/>
            <a:ext cx="115529" cy="230832"/>
          </a:xfrm>
          <a:prstGeom prst="rect">
            <a:avLst/>
          </a:prstGeom>
        </p:spPr>
        <p:txBody>
          <a:bodyPr wrap="square">
            <a:spAutoFit/>
          </a:bodyPr>
          <a:lstStyle/>
          <a:p>
            <a:pPr marL="11206"/>
            <a:r>
              <a:rPr lang="es-CL" sz="900" b="1" dirty="0">
                <a:solidFill>
                  <a:srgbClr val="FFFFFF"/>
                </a:solidFill>
                <a:latin typeface="Caviar Dreams" charset="0"/>
                <a:ea typeface="Caviar Dreams" charset="0"/>
                <a:cs typeface="Caviar Dreams" charset="0"/>
              </a:rPr>
              <a:t>5</a:t>
            </a:r>
            <a:endParaRPr lang="es-CL" sz="900" dirty="0">
              <a:latin typeface="Caviar Dreams" charset="0"/>
              <a:ea typeface="Caviar Dreams" charset="0"/>
              <a:cs typeface="Caviar Dreams" charset="0"/>
            </a:endParaRPr>
          </a:p>
        </p:txBody>
      </p:sp>
      <p:sp>
        <p:nvSpPr>
          <p:cNvPr id="85" name="object 15">
            <a:extLst>
              <a:ext uri="{FF2B5EF4-FFF2-40B4-BE49-F238E27FC236}">
                <a16:creationId xmlns:a16="http://schemas.microsoft.com/office/drawing/2014/main" id="{4C9CF3DB-0C20-4786-8BB7-2F9B68452CFB}"/>
              </a:ext>
            </a:extLst>
          </p:cNvPr>
          <p:cNvSpPr/>
          <p:nvPr/>
        </p:nvSpPr>
        <p:spPr>
          <a:xfrm>
            <a:off x="7434820" y="5979041"/>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pPr marL="11206"/>
            <a:r>
              <a:rPr lang="es-CL" sz="900" b="1" dirty="0">
                <a:solidFill>
                  <a:srgbClr val="FFFFFF"/>
                </a:solidFill>
                <a:latin typeface="Caviar Dreams" charset="0"/>
                <a:ea typeface="Caviar Dreams" charset="0"/>
                <a:cs typeface="Caviar Dreams" charset="0"/>
              </a:rPr>
              <a:t>5</a:t>
            </a:r>
            <a:endParaRPr lang="es-CL" sz="900" dirty="0">
              <a:latin typeface="Caviar Dreams" charset="0"/>
              <a:ea typeface="Caviar Dreams" charset="0"/>
              <a:cs typeface="Caviar Dreams" charset="0"/>
            </a:endParaRPr>
          </a:p>
        </p:txBody>
      </p:sp>
    </p:spTree>
    <p:extLst>
      <p:ext uri="{BB962C8B-B14F-4D97-AF65-F5344CB8AC3E}">
        <p14:creationId xmlns:p14="http://schemas.microsoft.com/office/powerpoint/2010/main" val="924693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Comparativo – Año Anterior</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17</a:t>
            </a:r>
          </a:p>
        </p:txBody>
      </p:sp>
      <p:pic>
        <p:nvPicPr>
          <p:cNvPr id="14" name="Imagen 13"/>
          <p:cNvPicPr>
            <a:picLocks noChangeAspect="1"/>
          </p:cNvPicPr>
          <p:nvPr/>
        </p:nvPicPr>
        <p:blipFill rotWithShape="1">
          <a:blip r:embed="rId3"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grpSp>
        <p:nvGrpSpPr>
          <p:cNvPr id="2" name="Grupo 1">
            <a:extLst>
              <a:ext uri="{FF2B5EF4-FFF2-40B4-BE49-F238E27FC236}">
                <a16:creationId xmlns:a16="http://schemas.microsoft.com/office/drawing/2014/main" id="{A155CD40-20EF-4A23-B3A2-D4D70B7FC827}"/>
              </a:ext>
            </a:extLst>
          </p:cNvPr>
          <p:cNvGrpSpPr/>
          <p:nvPr/>
        </p:nvGrpSpPr>
        <p:grpSpPr>
          <a:xfrm>
            <a:off x="2528045" y="5047679"/>
            <a:ext cx="6993030" cy="1181193"/>
            <a:chOff x="2485273" y="5167371"/>
            <a:chExt cx="6993030" cy="1181193"/>
          </a:xfrm>
        </p:grpSpPr>
        <p:sp>
          <p:nvSpPr>
            <p:cNvPr id="27" name="object 7"/>
            <p:cNvSpPr txBox="1"/>
            <p:nvPr/>
          </p:nvSpPr>
          <p:spPr>
            <a:xfrm>
              <a:off x="2485273" y="5167371"/>
              <a:ext cx="6993030" cy="307777"/>
            </a:xfrm>
            <a:prstGeom prst="rect">
              <a:avLst/>
            </a:prstGeom>
          </p:spPr>
          <p:txBody>
            <a:bodyPr vert="horz" wrap="square" lIns="0" tIns="0" rIns="0" bIns="0" rtlCol="0">
              <a:spAutoFit/>
            </a:bodyPr>
            <a:lstStyle/>
            <a:p>
              <a:pPr marL="11206" marR="4483"/>
              <a:r>
                <a:rPr lang="es-CL" sz="1000" dirty="0">
                  <a:latin typeface="Caviar Dreams" charset="0"/>
                  <a:ea typeface="Caviar Dreams" charset="0"/>
                  <a:cs typeface="Caviar Dreams" charset="0"/>
                </a:rPr>
                <a:t>Al igual que el comparativo de fechas dinámicas, con este reporte el usuario puede comparar las variaciones de los indicadores más importantes entre la fecha seleccionada de un año con respecto al año anterior.   </a:t>
              </a:r>
              <a:endParaRPr sz="1000" dirty="0">
                <a:latin typeface="Caviar Dreams" charset="0"/>
                <a:ea typeface="Caviar Dreams" charset="0"/>
                <a:cs typeface="Caviar Dreams" charset="0"/>
              </a:endParaRPr>
            </a:p>
          </p:txBody>
        </p:sp>
        <p:sp>
          <p:nvSpPr>
            <p:cNvPr id="33" name="object 16"/>
            <p:cNvSpPr txBox="1"/>
            <p:nvPr/>
          </p:nvSpPr>
          <p:spPr>
            <a:xfrm>
              <a:off x="4878849" y="5985195"/>
              <a:ext cx="85165" cy="135743"/>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2</a:t>
              </a:r>
              <a:endParaRPr sz="882">
                <a:latin typeface="Caviar Dreams" charset="0"/>
                <a:ea typeface="Caviar Dreams" charset="0"/>
                <a:cs typeface="Caviar Dreams" charset="0"/>
              </a:endParaRPr>
            </a:p>
          </p:txBody>
        </p:sp>
        <p:sp>
          <p:nvSpPr>
            <p:cNvPr id="34" name="object 17"/>
            <p:cNvSpPr txBox="1"/>
            <p:nvPr/>
          </p:nvSpPr>
          <p:spPr>
            <a:xfrm>
              <a:off x="7216788" y="5985195"/>
              <a:ext cx="350203" cy="363369"/>
            </a:xfrm>
            <a:prstGeom prst="rect">
              <a:avLst/>
            </a:prstGeom>
          </p:spPr>
          <p:txBody>
            <a:bodyPr vert="horz" wrap="square" lIns="0" tIns="0" rIns="0" bIns="0" rtlCol="0">
              <a:spAutoFit/>
            </a:bodyPr>
            <a:lstStyle/>
            <a:p>
              <a:pPr marL="11206"/>
              <a:endParaRPr sz="882" dirty="0">
                <a:latin typeface="Caviar Dreams" charset="0"/>
                <a:ea typeface="Caviar Dreams" charset="0"/>
                <a:cs typeface="Caviar Dreams" charset="0"/>
              </a:endParaRPr>
            </a:p>
          </p:txBody>
        </p:sp>
      </p:grpSp>
      <p:grpSp>
        <p:nvGrpSpPr>
          <p:cNvPr id="4" name="Grupo 3">
            <a:extLst>
              <a:ext uri="{FF2B5EF4-FFF2-40B4-BE49-F238E27FC236}">
                <a16:creationId xmlns:a16="http://schemas.microsoft.com/office/drawing/2014/main" id="{9F7D9003-219E-48EF-9AC7-A2CECAD160F5}"/>
              </a:ext>
            </a:extLst>
          </p:cNvPr>
          <p:cNvGrpSpPr/>
          <p:nvPr/>
        </p:nvGrpSpPr>
        <p:grpSpPr>
          <a:xfrm>
            <a:off x="874864" y="1400516"/>
            <a:ext cx="9866024" cy="3536364"/>
            <a:chOff x="659370" y="1371043"/>
            <a:chExt cx="10550710" cy="3959194"/>
          </a:xfrm>
        </p:grpSpPr>
        <p:pic>
          <p:nvPicPr>
            <p:cNvPr id="15" name="Imagen 14">
              <a:extLst>
                <a:ext uri="{FF2B5EF4-FFF2-40B4-BE49-F238E27FC236}">
                  <a16:creationId xmlns:a16="http://schemas.microsoft.com/office/drawing/2014/main" id="{981B257D-E38E-4435-BBC9-0C223B5AE6CE}"/>
                </a:ext>
              </a:extLst>
            </p:cNvPr>
            <p:cNvPicPr>
              <a:picLocks noChangeAspect="1"/>
            </p:cNvPicPr>
            <p:nvPr/>
          </p:nvPicPr>
          <p:blipFill>
            <a:blip r:embed="rId4"/>
            <a:stretch>
              <a:fillRect/>
            </a:stretch>
          </p:blipFill>
          <p:spPr>
            <a:xfrm>
              <a:off x="659370" y="1371043"/>
              <a:ext cx="10550710" cy="3959194"/>
            </a:xfrm>
            <a:prstGeom prst="rect">
              <a:avLst/>
            </a:prstGeom>
          </p:spPr>
        </p:pic>
        <p:sp>
          <p:nvSpPr>
            <p:cNvPr id="45" name="Rectángulo 44">
              <a:extLst>
                <a:ext uri="{FF2B5EF4-FFF2-40B4-BE49-F238E27FC236}">
                  <a16:creationId xmlns:a16="http://schemas.microsoft.com/office/drawing/2014/main" id="{2F58D6E3-CE3E-44B2-8317-28B209CBD816}"/>
                </a:ext>
              </a:extLst>
            </p:cNvPr>
            <p:cNvSpPr/>
            <p:nvPr/>
          </p:nvSpPr>
          <p:spPr>
            <a:xfrm>
              <a:off x="1898248" y="1709427"/>
              <a:ext cx="1701193" cy="3092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49" name="Group 26">
              <a:extLst>
                <a:ext uri="{FF2B5EF4-FFF2-40B4-BE49-F238E27FC236}">
                  <a16:creationId xmlns:a16="http://schemas.microsoft.com/office/drawing/2014/main" id="{518170BD-1616-48F6-8D81-042C35F13D08}"/>
                </a:ext>
              </a:extLst>
            </p:cNvPr>
            <p:cNvGrpSpPr/>
            <p:nvPr/>
          </p:nvGrpSpPr>
          <p:grpSpPr>
            <a:xfrm>
              <a:off x="1774983" y="1628625"/>
              <a:ext cx="123265" cy="135743"/>
              <a:chOff x="915073" y="5083325"/>
              <a:chExt cx="139700" cy="153842"/>
            </a:xfrm>
          </p:grpSpPr>
          <p:sp>
            <p:nvSpPr>
              <p:cNvPr id="50" name="object 8">
                <a:extLst>
                  <a:ext uri="{FF2B5EF4-FFF2-40B4-BE49-F238E27FC236}">
                    <a16:creationId xmlns:a16="http://schemas.microsoft.com/office/drawing/2014/main" id="{1D57BBFC-3166-46CF-B5D7-A349890DE1DB}"/>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51" name="object 19">
                <a:extLst>
                  <a:ext uri="{FF2B5EF4-FFF2-40B4-BE49-F238E27FC236}">
                    <a16:creationId xmlns:a16="http://schemas.microsoft.com/office/drawing/2014/main" id="{91D28A71-84C8-4BF5-916D-52B7DE4FA041}"/>
                  </a:ext>
                </a:extLst>
              </p:cNvPr>
              <p:cNvSpPr txBox="1"/>
              <p:nvPr/>
            </p:nvSpPr>
            <p:spPr>
              <a:xfrm>
                <a:off x="935154" y="5083325"/>
                <a:ext cx="96520" cy="153842"/>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
          <p:nvSpPr>
            <p:cNvPr id="52" name="Rectángulo 51">
              <a:extLst>
                <a:ext uri="{FF2B5EF4-FFF2-40B4-BE49-F238E27FC236}">
                  <a16:creationId xmlns:a16="http://schemas.microsoft.com/office/drawing/2014/main" id="{9D74B1BB-7142-4C6D-B45C-BE519DFD1CEB}"/>
                </a:ext>
              </a:extLst>
            </p:cNvPr>
            <p:cNvSpPr/>
            <p:nvPr/>
          </p:nvSpPr>
          <p:spPr>
            <a:xfrm>
              <a:off x="6330462" y="4660324"/>
              <a:ext cx="4694789" cy="1644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53" name="Group 26">
              <a:extLst>
                <a:ext uri="{FF2B5EF4-FFF2-40B4-BE49-F238E27FC236}">
                  <a16:creationId xmlns:a16="http://schemas.microsoft.com/office/drawing/2014/main" id="{D131F14A-F904-4A8B-BEA0-E17A72DF524F}"/>
                </a:ext>
              </a:extLst>
            </p:cNvPr>
            <p:cNvGrpSpPr/>
            <p:nvPr/>
          </p:nvGrpSpPr>
          <p:grpSpPr>
            <a:xfrm>
              <a:off x="6137151" y="4679181"/>
              <a:ext cx="134400" cy="138917"/>
              <a:chOff x="915073" y="5083325"/>
              <a:chExt cx="139700" cy="146772"/>
            </a:xfrm>
          </p:grpSpPr>
          <p:sp>
            <p:nvSpPr>
              <p:cNvPr id="54" name="object 8">
                <a:extLst>
                  <a:ext uri="{FF2B5EF4-FFF2-40B4-BE49-F238E27FC236}">
                    <a16:creationId xmlns:a16="http://schemas.microsoft.com/office/drawing/2014/main" id="{908ECB03-7CA2-40D6-A43C-0F12590F3CF9}"/>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55" name="object 19">
                <a:extLst>
                  <a:ext uri="{FF2B5EF4-FFF2-40B4-BE49-F238E27FC236}">
                    <a16:creationId xmlns:a16="http://schemas.microsoft.com/office/drawing/2014/main" id="{D6676A91-D4E7-4C9B-A077-5E3D7E0B48F5}"/>
                  </a:ext>
                </a:extLst>
              </p:cNvPr>
              <p:cNvSpPr txBox="1"/>
              <p:nvPr/>
            </p:nvSpPr>
            <p:spPr>
              <a:xfrm>
                <a:off x="935154" y="5083325"/>
                <a:ext cx="96520" cy="143418"/>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4</a:t>
                </a:r>
                <a:endParaRPr sz="882" dirty="0">
                  <a:latin typeface="Caviar Dreams" charset="0"/>
                  <a:ea typeface="Caviar Dreams" charset="0"/>
                  <a:cs typeface="Caviar Dreams" charset="0"/>
                </a:endParaRPr>
              </a:p>
            </p:txBody>
          </p:sp>
        </p:grpSp>
        <p:sp>
          <p:nvSpPr>
            <p:cNvPr id="56" name="Rectángulo 55">
              <a:extLst>
                <a:ext uri="{FF2B5EF4-FFF2-40B4-BE49-F238E27FC236}">
                  <a16:creationId xmlns:a16="http://schemas.microsoft.com/office/drawing/2014/main" id="{4281DB14-A1B7-431E-B582-019F1ABE3949}"/>
                </a:ext>
              </a:extLst>
            </p:cNvPr>
            <p:cNvSpPr/>
            <p:nvPr/>
          </p:nvSpPr>
          <p:spPr>
            <a:xfrm>
              <a:off x="1917124" y="4668019"/>
              <a:ext cx="9198253" cy="4973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64" name="Rectángulo 63">
              <a:extLst>
                <a:ext uri="{FF2B5EF4-FFF2-40B4-BE49-F238E27FC236}">
                  <a16:creationId xmlns:a16="http://schemas.microsoft.com/office/drawing/2014/main" id="{0160C368-9932-4732-87D9-1A9FFC45B63E}"/>
                </a:ext>
              </a:extLst>
            </p:cNvPr>
            <p:cNvSpPr/>
            <p:nvPr/>
          </p:nvSpPr>
          <p:spPr>
            <a:xfrm>
              <a:off x="6855213" y="1715292"/>
              <a:ext cx="1003997" cy="2725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65" name="Group 26">
              <a:extLst>
                <a:ext uri="{FF2B5EF4-FFF2-40B4-BE49-F238E27FC236}">
                  <a16:creationId xmlns:a16="http://schemas.microsoft.com/office/drawing/2014/main" id="{77C9A881-986F-429A-9475-B1C2BCEFB9EE}"/>
                </a:ext>
              </a:extLst>
            </p:cNvPr>
            <p:cNvGrpSpPr/>
            <p:nvPr/>
          </p:nvGrpSpPr>
          <p:grpSpPr>
            <a:xfrm>
              <a:off x="6703614" y="1704219"/>
              <a:ext cx="123265" cy="137344"/>
              <a:chOff x="915073" y="5083325"/>
              <a:chExt cx="139700" cy="146772"/>
            </a:xfrm>
          </p:grpSpPr>
          <p:sp>
            <p:nvSpPr>
              <p:cNvPr id="66" name="object 8">
                <a:extLst>
                  <a:ext uri="{FF2B5EF4-FFF2-40B4-BE49-F238E27FC236}">
                    <a16:creationId xmlns:a16="http://schemas.microsoft.com/office/drawing/2014/main" id="{06BDD03F-1A77-4C56-A603-FA6FA0F4AC9B}"/>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67" name="object 19">
                <a:extLst>
                  <a:ext uri="{FF2B5EF4-FFF2-40B4-BE49-F238E27FC236}">
                    <a16:creationId xmlns:a16="http://schemas.microsoft.com/office/drawing/2014/main" id="{18C396B9-2481-4739-9F74-21AEC44CB9B9}"/>
                  </a:ext>
                </a:extLst>
              </p:cNvPr>
              <p:cNvSpPr txBox="1"/>
              <p:nvPr/>
            </p:nvSpPr>
            <p:spPr>
              <a:xfrm>
                <a:off x="935154" y="5083325"/>
                <a:ext cx="96520" cy="145061"/>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sp>
          <p:nvSpPr>
            <p:cNvPr id="68" name="Rectángulo 67">
              <a:extLst>
                <a:ext uri="{FF2B5EF4-FFF2-40B4-BE49-F238E27FC236}">
                  <a16:creationId xmlns:a16="http://schemas.microsoft.com/office/drawing/2014/main" id="{23272DFE-4107-4596-BB41-AFE956BDC630}"/>
                </a:ext>
              </a:extLst>
            </p:cNvPr>
            <p:cNvSpPr/>
            <p:nvPr/>
          </p:nvSpPr>
          <p:spPr>
            <a:xfrm>
              <a:off x="9080339" y="2121781"/>
              <a:ext cx="1927185" cy="1644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69" name="Group 26">
              <a:extLst>
                <a:ext uri="{FF2B5EF4-FFF2-40B4-BE49-F238E27FC236}">
                  <a16:creationId xmlns:a16="http://schemas.microsoft.com/office/drawing/2014/main" id="{C4DC2418-83A6-4ABA-B937-4F87A0535196}"/>
                </a:ext>
              </a:extLst>
            </p:cNvPr>
            <p:cNvGrpSpPr/>
            <p:nvPr/>
          </p:nvGrpSpPr>
          <p:grpSpPr>
            <a:xfrm>
              <a:off x="8877783" y="2061933"/>
              <a:ext cx="123265" cy="135743"/>
              <a:chOff x="915073" y="5083325"/>
              <a:chExt cx="139700" cy="153842"/>
            </a:xfrm>
          </p:grpSpPr>
          <p:sp>
            <p:nvSpPr>
              <p:cNvPr id="70" name="object 8">
                <a:extLst>
                  <a:ext uri="{FF2B5EF4-FFF2-40B4-BE49-F238E27FC236}">
                    <a16:creationId xmlns:a16="http://schemas.microsoft.com/office/drawing/2014/main" id="{660090EA-A6FB-4655-987E-5745C3D7CFD3}"/>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71" name="object 19">
                <a:extLst>
                  <a:ext uri="{FF2B5EF4-FFF2-40B4-BE49-F238E27FC236}">
                    <a16:creationId xmlns:a16="http://schemas.microsoft.com/office/drawing/2014/main" id="{E7FB005E-4EAE-4E93-BF53-0ADAB2651805}"/>
                  </a:ext>
                </a:extLst>
              </p:cNvPr>
              <p:cNvSpPr txBox="1"/>
              <p:nvPr/>
            </p:nvSpPr>
            <p:spPr>
              <a:xfrm>
                <a:off x="935154" y="5083325"/>
                <a:ext cx="96520" cy="153842"/>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grpSp>
        <p:grpSp>
          <p:nvGrpSpPr>
            <p:cNvPr id="72" name="Group 26">
              <a:extLst>
                <a:ext uri="{FF2B5EF4-FFF2-40B4-BE49-F238E27FC236}">
                  <a16:creationId xmlns:a16="http://schemas.microsoft.com/office/drawing/2014/main" id="{0E352AE2-842A-453D-A159-B15BBCB0AEBD}"/>
                </a:ext>
              </a:extLst>
            </p:cNvPr>
            <p:cNvGrpSpPr/>
            <p:nvPr/>
          </p:nvGrpSpPr>
          <p:grpSpPr>
            <a:xfrm>
              <a:off x="1735168" y="4625482"/>
              <a:ext cx="123265" cy="135743"/>
              <a:chOff x="915073" y="5083325"/>
              <a:chExt cx="139700" cy="153842"/>
            </a:xfrm>
          </p:grpSpPr>
          <p:sp>
            <p:nvSpPr>
              <p:cNvPr id="73" name="object 8">
                <a:extLst>
                  <a:ext uri="{FF2B5EF4-FFF2-40B4-BE49-F238E27FC236}">
                    <a16:creationId xmlns:a16="http://schemas.microsoft.com/office/drawing/2014/main" id="{22767804-C01B-4228-BCFD-91BB24ECCE20}"/>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74" name="object 19">
                <a:extLst>
                  <a:ext uri="{FF2B5EF4-FFF2-40B4-BE49-F238E27FC236}">
                    <a16:creationId xmlns:a16="http://schemas.microsoft.com/office/drawing/2014/main" id="{9AD2D7A7-A168-4F35-84CB-04A596659C2C}"/>
                  </a:ext>
                </a:extLst>
              </p:cNvPr>
              <p:cNvSpPr txBox="1"/>
              <p:nvPr/>
            </p:nvSpPr>
            <p:spPr>
              <a:xfrm>
                <a:off x="935154" y="5083325"/>
                <a:ext cx="96520" cy="153842"/>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5</a:t>
                </a:r>
                <a:endParaRPr sz="882" dirty="0">
                  <a:latin typeface="Caviar Dreams" charset="0"/>
                  <a:ea typeface="Caviar Dreams" charset="0"/>
                  <a:cs typeface="Caviar Dreams" charset="0"/>
                </a:endParaRPr>
              </a:p>
            </p:txBody>
          </p:sp>
        </p:grpSp>
      </p:grpSp>
      <p:grpSp>
        <p:nvGrpSpPr>
          <p:cNvPr id="16" name="Grupo 15">
            <a:extLst>
              <a:ext uri="{FF2B5EF4-FFF2-40B4-BE49-F238E27FC236}">
                <a16:creationId xmlns:a16="http://schemas.microsoft.com/office/drawing/2014/main" id="{481F455B-DA25-4675-8CC3-B8C86F1E8AA0}"/>
              </a:ext>
            </a:extLst>
          </p:cNvPr>
          <p:cNvGrpSpPr/>
          <p:nvPr/>
        </p:nvGrpSpPr>
        <p:grpSpPr>
          <a:xfrm>
            <a:off x="2136541" y="5457484"/>
            <a:ext cx="8363957" cy="1228694"/>
            <a:chOff x="2499832" y="5457532"/>
            <a:chExt cx="6992137" cy="1228694"/>
          </a:xfrm>
        </p:grpSpPr>
        <p:grpSp>
          <p:nvGrpSpPr>
            <p:cNvPr id="8" name="Grupo 7">
              <a:extLst>
                <a:ext uri="{FF2B5EF4-FFF2-40B4-BE49-F238E27FC236}">
                  <a16:creationId xmlns:a16="http://schemas.microsoft.com/office/drawing/2014/main" id="{4F9C524A-0AD4-41C8-8A50-DB6429921A1F}"/>
                </a:ext>
              </a:extLst>
            </p:cNvPr>
            <p:cNvGrpSpPr/>
            <p:nvPr/>
          </p:nvGrpSpPr>
          <p:grpSpPr>
            <a:xfrm>
              <a:off x="2499832" y="5457532"/>
              <a:ext cx="6992137" cy="1228694"/>
              <a:chOff x="2499832" y="5457532"/>
              <a:chExt cx="6992137" cy="1228694"/>
            </a:xfrm>
          </p:grpSpPr>
          <p:grpSp>
            <p:nvGrpSpPr>
              <p:cNvPr id="59" name="Grupo 58">
                <a:extLst>
                  <a:ext uri="{FF2B5EF4-FFF2-40B4-BE49-F238E27FC236}">
                    <a16:creationId xmlns:a16="http://schemas.microsoft.com/office/drawing/2014/main" id="{B161E903-F4C6-48C5-9840-6B1D3921E550}"/>
                  </a:ext>
                </a:extLst>
              </p:cNvPr>
              <p:cNvGrpSpPr/>
              <p:nvPr/>
            </p:nvGrpSpPr>
            <p:grpSpPr>
              <a:xfrm>
                <a:off x="2499832" y="5461733"/>
                <a:ext cx="6992137" cy="919635"/>
                <a:chOff x="2469288" y="5837038"/>
                <a:chExt cx="6992137" cy="919635"/>
              </a:xfrm>
            </p:grpSpPr>
            <p:sp>
              <p:nvSpPr>
                <p:cNvPr id="60" name="object 6">
                  <a:extLst>
                    <a:ext uri="{FF2B5EF4-FFF2-40B4-BE49-F238E27FC236}">
                      <a16:creationId xmlns:a16="http://schemas.microsoft.com/office/drawing/2014/main" id="{A950F13D-2F05-436B-B57A-10C65B69A7FB}"/>
                    </a:ext>
                  </a:extLst>
                </p:cNvPr>
                <p:cNvSpPr/>
                <p:nvPr/>
              </p:nvSpPr>
              <p:spPr>
                <a:xfrm>
                  <a:off x="2469288" y="5861930"/>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400">
                    <a:latin typeface="Caviar Dreams" charset="0"/>
                    <a:ea typeface="Caviar Dreams" charset="0"/>
                    <a:cs typeface="Caviar Dreams" charset="0"/>
                  </a:endParaRPr>
                </a:p>
              </p:txBody>
            </p:sp>
            <p:sp>
              <p:nvSpPr>
                <p:cNvPr id="62" name="object 8">
                  <a:extLst>
                    <a:ext uri="{FF2B5EF4-FFF2-40B4-BE49-F238E27FC236}">
                      <a16:creationId xmlns:a16="http://schemas.microsoft.com/office/drawing/2014/main" id="{84938F35-6C66-4E50-936F-24DE4D8D1EEF}"/>
                    </a:ext>
                  </a:extLst>
                </p:cNvPr>
                <p:cNvSpPr txBox="1"/>
                <p:nvPr/>
              </p:nvSpPr>
              <p:spPr>
                <a:xfrm>
                  <a:off x="2678530" y="5837038"/>
                  <a:ext cx="2024903" cy="553998"/>
                </a:xfrm>
                <a:prstGeom prst="rect">
                  <a:avLst/>
                </a:prstGeom>
              </p:spPr>
              <p:txBody>
                <a:bodyPr vert="horz" wrap="square" lIns="0" tIns="0" rIns="0" bIns="0" rtlCol="0">
                  <a:spAutoFit/>
                </a:bodyPr>
                <a:lstStyle/>
                <a:p>
                  <a:pPr marL="11206" marR="4483" algn="just"/>
                  <a:r>
                    <a:rPr lang="en-US" sz="900" spc="-13" dirty="0" err="1">
                      <a:solidFill>
                        <a:srgbClr val="231F20"/>
                      </a:solidFill>
                      <a:latin typeface="Caviar Dreams" charset="0"/>
                      <a:ea typeface="Caviar Dreams" charset="0"/>
                      <a:cs typeface="Caviar Dreams" charset="0"/>
                    </a:rPr>
                    <a:t>En</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este</a:t>
                  </a:r>
                  <a:r>
                    <a:rPr lang="en-US" sz="900" spc="-13" dirty="0">
                      <a:solidFill>
                        <a:srgbClr val="231F20"/>
                      </a:solidFill>
                      <a:latin typeface="Caviar Dreams" charset="0"/>
                      <a:ea typeface="Caviar Dreams" charset="0"/>
                      <a:cs typeface="Caviar Dreams" charset="0"/>
                    </a:rPr>
                    <a:t> sector (1) el </a:t>
                  </a:r>
                  <a:r>
                    <a:rPr lang="en-US" sz="900" spc="-13" dirty="0" err="1">
                      <a:solidFill>
                        <a:srgbClr val="231F20"/>
                      </a:solidFill>
                      <a:latin typeface="Caviar Dreams" charset="0"/>
                      <a:ea typeface="Caviar Dreams" charset="0"/>
                      <a:cs typeface="Caviar Dreams" charset="0"/>
                    </a:rPr>
                    <a:t>usuario</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debe</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seleccionar</a:t>
                  </a:r>
                  <a:r>
                    <a:rPr lang="en-US" sz="900" spc="-13" dirty="0">
                      <a:solidFill>
                        <a:srgbClr val="231F20"/>
                      </a:solidFill>
                      <a:latin typeface="Caviar Dreams" charset="0"/>
                      <a:ea typeface="Caviar Dreams" charset="0"/>
                      <a:cs typeface="Caviar Dreams" charset="0"/>
                    </a:rPr>
                    <a:t> el </a:t>
                  </a:r>
                  <a:r>
                    <a:rPr lang="en-US" sz="900" spc="-13" dirty="0" err="1">
                      <a:solidFill>
                        <a:srgbClr val="231F20"/>
                      </a:solidFill>
                      <a:latin typeface="Caviar Dreams" charset="0"/>
                      <a:ea typeface="Caviar Dreams" charset="0"/>
                      <a:cs typeface="Caviar Dreams" charset="0"/>
                    </a:rPr>
                    <a:t>rango</a:t>
                  </a:r>
                  <a:r>
                    <a:rPr lang="en-US" sz="900" spc="-13" dirty="0">
                      <a:solidFill>
                        <a:srgbClr val="231F20"/>
                      </a:solidFill>
                      <a:latin typeface="Caviar Dreams" charset="0"/>
                      <a:ea typeface="Caviar Dreams" charset="0"/>
                      <a:cs typeface="Caviar Dreams" charset="0"/>
                    </a:rPr>
                    <a:t> de </a:t>
                  </a:r>
                  <a:r>
                    <a:rPr lang="en-US" sz="900" spc="-13" dirty="0" err="1">
                      <a:solidFill>
                        <a:srgbClr val="231F20"/>
                      </a:solidFill>
                      <a:latin typeface="Caviar Dreams" charset="0"/>
                      <a:ea typeface="Caviar Dreams" charset="0"/>
                      <a:cs typeface="Caviar Dreams" charset="0"/>
                    </a:rPr>
                    <a:t>fechas</a:t>
                  </a:r>
                  <a:r>
                    <a:rPr lang="en-US" sz="900" spc="-13" dirty="0">
                      <a:solidFill>
                        <a:srgbClr val="231F20"/>
                      </a:solidFill>
                      <a:latin typeface="Caviar Dreams" charset="0"/>
                      <a:ea typeface="Caviar Dreams" charset="0"/>
                      <a:cs typeface="Caviar Dreams" charset="0"/>
                    </a:rPr>
                    <a:t> a </a:t>
                  </a:r>
                  <a:r>
                    <a:rPr lang="en-US" sz="900" spc="-13" dirty="0" err="1">
                      <a:solidFill>
                        <a:srgbClr val="231F20"/>
                      </a:solidFill>
                      <a:latin typeface="Caviar Dreams" charset="0"/>
                      <a:ea typeface="Caviar Dreams" charset="0"/>
                      <a:cs typeface="Caviar Dreams" charset="0"/>
                    </a:rPr>
                    <a:t>comparar</a:t>
                  </a:r>
                  <a:r>
                    <a:rPr lang="en-US" sz="900" spc="-13" dirty="0">
                      <a:solidFill>
                        <a:srgbClr val="231F20"/>
                      </a:solidFill>
                      <a:latin typeface="Caviar Dreams" charset="0"/>
                      <a:ea typeface="Caviar Dreams" charset="0"/>
                      <a:cs typeface="Caviar Dreams" charset="0"/>
                    </a:rPr>
                    <a:t> con el </a:t>
                  </a:r>
                  <a:r>
                    <a:rPr lang="en-US" sz="900" spc="-13" dirty="0" err="1">
                      <a:solidFill>
                        <a:srgbClr val="231F20"/>
                      </a:solidFill>
                      <a:latin typeface="Caviar Dreams" charset="0"/>
                      <a:ea typeface="Caviar Dreams" charset="0"/>
                      <a:cs typeface="Caviar Dreams" charset="0"/>
                    </a:rPr>
                    <a:t>año</a:t>
                  </a:r>
                  <a:r>
                    <a:rPr lang="en-US" sz="900" spc="-13" dirty="0">
                      <a:solidFill>
                        <a:srgbClr val="231F20"/>
                      </a:solidFill>
                      <a:latin typeface="Caviar Dreams" charset="0"/>
                      <a:ea typeface="Caviar Dreams" charset="0"/>
                      <a:cs typeface="Caviar Dreams" charset="0"/>
                    </a:rPr>
                    <a:t> anterior. </a:t>
                  </a:r>
                  <a:r>
                    <a:rPr lang="en-US" sz="900" spc="-13" dirty="0" err="1">
                      <a:solidFill>
                        <a:srgbClr val="231F20"/>
                      </a:solidFill>
                      <a:latin typeface="Caviar Dreams" charset="0"/>
                      <a:ea typeface="Caviar Dreams" charset="0"/>
                      <a:cs typeface="Caviar Dreams" charset="0"/>
                    </a:rPr>
                    <a:t>Es</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posible</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además</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filtrar</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los</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datos</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por</a:t>
                  </a:r>
                  <a:r>
                    <a:rPr lang="en-US" sz="900" spc="-13" dirty="0">
                      <a:solidFill>
                        <a:srgbClr val="231F20"/>
                      </a:solidFill>
                      <a:latin typeface="Caviar Dreams" charset="0"/>
                      <a:ea typeface="Caviar Dreams" charset="0"/>
                      <a:cs typeface="Caviar Dreams" charset="0"/>
                    </a:rPr>
                    <a:t> </a:t>
                  </a:r>
                  <a:r>
                    <a:rPr lang="en-US" sz="900" spc="-13" dirty="0" err="1">
                      <a:solidFill>
                        <a:srgbClr val="231F20"/>
                      </a:solidFill>
                      <a:latin typeface="Caviar Dreams" charset="0"/>
                      <a:ea typeface="Caviar Dreams" charset="0"/>
                      <a:cs typeface="Caviar Dreams" charset="0"/>
                    </a:rPr>
                    <a:t>día</a:t>
                  </a:r>
                  <a:r>
                    <a:rPr lang="en-US" sz="900" spc="-13" dirty="0">
                      <a:solidFill>
                        <a:srgbClr val="231F20"/>
                      </a:solidFill>
                      <a:latin typeface="Caviar Dreams" charset="0"/>
                      <a:ea typeface="Caviar Dreams" charset="0"/>
                      <a:cs typeface="Caviar Dreams" charset="0"/>
                    </a:rPr>
                    <a:t> de la </a:t>
                  </a:r>
                  <a:r>
                    <a:rPr lang="en-US" sz="900" spc="-13" dirty="0" err="1">
                      <a:solidFill>
                        <a:srgbClr val="231F20"/>
                      </a:solidFill>
                      <a:latin typeface="Caviar Dreams" charset="0"/>
                      <a:ea typeface="Caviar Dreams" charset="0"/>
                      <a:cs typeface="Caviar Dreams" charset="0"/>
                    </a:rPr>
                    <a:t>semana</a:t>
                  </a:r>
                  <a:r>
                    <a:rPr lang="en-US" sz="900" spc="-13" dirty="0">
                      <a:solidFill>
                        <a:srgbClr val="231F20"/>
                      </a:solidFill>
                      <a:latin typeface="Caviar Dreams" charset="0"/>
                      <a:ea typeface="Caviar Dreams" charset="0"/>
                      <a:cs typeface="Caviar Dreams" charset="0"/>
                    </a:rPr>
                    <a:t>. </a:t>
                  </a:r>
                  <a:endParaRPr sz="900" dirty="0">
                    <a:latin typeface="Caviar Dreams" charset="0"/>
                    <a:ea typeface="Caviar Dreams" charset="0"/>
                    <a:cs typeface="Caviar Dreams" charset="0"/>
                  </a:endParaRPr>
                </a:p>
              </p:txBody>
            </p:sp>
            <p:sp>
              <p:nvSpPr>
                <p:cNvPr id="63" name="object 13">
                  <a:extLst>
                    <a:ext uri="{FF2B5EF4-FFF2-40B4-BE49-F238E27FC236}">
                      <a16:creationId xmlns:a16="http://schemas.microsoft.com/office/drawing/2014/main" id="{64E7670F-F44C-46A3-A861-B1574B622E61}"/>
                    </a:ext>
                  </a:extLst>
                </p:cNvPr>
                <p:cNvSpPr txBox="1"/>
                <p:nvPr/>
              </p:nvSpPr>
              <p:spPr>
                <a:xfrm>
                  <a:off x="2488339" y="5868977"/>
                  <a:ext cx="85165" cy="123111"/>
                </a:xfrm>
                <a:prstGeom prst="rect">
                  <a:avLst/>
                </a:prstGeom>
              </p:spPr>
              <p:txBody>
                <a:bodyPr vert="horz" wrap="square" lIns="0" tIns="0" rIns="0" bIns="0" rtlCol="0">
                  <a:spAutoFit/>
                </a:bodyPr>
                <a:lstStyle/>
                <a:p>
                  <a:pPr marL="11206"/>
                  <a:r>
                    <a:rPr sz="800" b="1" dirty="0">
                      <a:solidFill>
                        <a:srgbClr val="FFFFFF"/>
                      </a:solidFill>
                      <a:latin typeface="Caviar Dreams" charset="0"/>
                      <a:ea typeface="Caviar Dreams" charset="0"/>
                      <a:cs typeface="Caviar Dreams" charset="0"/>
                    </a:rPr>
                    <a:t>1</a:t>
                  </a:r>
                  <a:endParaRPr sz="800" dirty="0">
                    <a:latin typeface="Caviar Dreams" charset="0"/>
                    <a:ea typeface="Caviar Dreams" charset="0"/>
                    <a:cs typeface="Caviar Dreams" charset="0"/>
                  </a:endParaRPr>
                </a:p>
              </p:txBody>
            </p:sp>
            <p:sp>
              <p:nvSpPr>
                <p:cNvPr id="75" name="object 14">
                  <a:extLst>
                    <a:ext uri="{FF2B5EF4-FFF2-40B4-BE49-F238E27FC236}">
                      <a16:creationId xmlns:a16="http://schemas.microsoft.com/office/drawing/2014/main" id="{BE185405-9ECE-4D84-9BD7-204443A9B871}"/>
                    </a:ext>
                  </a:extLst>
                </p:cNvPr>
                <p:cNvSpPr/>
                <p:nvPr/>
              </p:nvSpPr>
              <p:spPr>
                <a:xfrm>
                  <a:off x="2488100" y="6633408"/>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r>
                    <a:rPr lang="es-CL" sz="700" b="1" dirty="0">
                      <a:solidFill>
                        <a:schemeClr val="bg1"/>
                      </a:solidFill>
                      <a:latin typeface="Caviar Dreams" charset="0"/>
                      <a:ea typeface="Caviar Dreams" charset="0"/>
                      <a:cs typeface="Caviar Dreams" charset="0"/>
                    </a:rPr>
                    <a:t> 2  </a:t>
                  </a:r>
                  <a:endParaRPr sz="700" b="1" dirty="0">
                    <a:solidFill>
                      <a:schemeClr val="bg1"/>
                    </a:solidFill>
                    <a:latin typeface="Caviar Dreams" charset="0"/>
                    <a:ea typeface="Caviar Dreams" charset="0"/>
                    <a:cs typeface="Caviar Dreams" charset="0"/>
                  </a:endParaRPr>
                </a:p>
              </p:txBody>
            </p:sp>
            <p:sp>
              <p:nvSpPr>
                <p:cNvPr id="76" name="CuadroTexto 75">
                  <a:extLst>
                    <a:ext uri="{FF2B5EF4-FFF2-40B4-BE49-F238E27FC236}">
                      <a16:creationId xmlns:a16="http://schemas.microsoft.com/office/drawing/2014/main" id="{6C5B9F3D-7189-4C4B-9EF0-E0832A022958}"/>
                    </a:ext>
                  </a:extLst>
                </p:cNvPr>
                <p:cNvSpPr txBox="1"/>
                <p:nvPr/>
              </p:nvSpPr>
              <p:spPr>
                <a:xfrm>
                  <a:off x="7494792" y="6014565"/>
                  <a:ext cx="1966633" cy="507831"/>
                </a:xfrm>
                <a:prstGeom prst="rect">
                  <a:avLst/>
                </a:prstGeom>
                <a:noFill/>
              </p:spPr>
              <p:txBody>
                <a:bodyPr wrap="square" rtlCol="0">
                  <a:spAutoFit/>
                </a:bodyPr>
                <a:lstStyle/>
                <a:p>
                  <a:pPr algn="just"/>
                  <a:r>
                    <a:rPr lang="es-CL" sz="900" dirty="0">
                      <a:latin typeface="Caviar Dreams" charset="0"/>
                      <a:ea typeface="Caviar Dreams" charset="0"/>
                      <a:cs typeface="Caviar Dreams" charset="0"/>
                    </a:rPr>
                    <a:t>Esta es la tabla en donde se muestran los indicadores seleccionados junto a sus variaciones. </a:t>
                  </a:r>
                </a:p>
              </p:txBody>
            </p:sp>
          </p:grpSp>
          <p:sp>
            <p:nvSpPr>
              <p:cNvPr id="77" name="object 9">
                <a:extLst>
                  <a:ext uri="{FF2B5EF4-FFF2-40B4-BE49-F238E27FC236}">
                    <a16:creationId xmlns:a16="http://schemas.microsoft.com/office/drawing/2014/main" id="{1A1EB7CF-F99D-4664-B1BC-8254C53E3288}"/>
                  </a:ext>
                </a:extLst>
              </p:cNvPr>
              <p:cNvSpPr txBox="1"/>
              <p:nvPr/>
            </p:nvSpPr>
            <p:spPr>
              <a:xfrm>
                <a:off x="5090213" y="5457532"/>
                <a:ext cx="2228912" cy="553998"/>
              </a:xfrm>
              <a:prstGeom prst="rect">
                <a:avLst/>
              </a:prstGeom>
            </p:spPr>
            <p:txBody>
              <a:bodyPr vert="horz" wrap="square" lIns="0" tIns="0" rIns="0" bIns="0" rtlCol="0">
                <a:spAutoFit/>
              </a:bodyPr>
              <a:lstStyle/>
              <a:p>
                <a:pPr marL="11206" marR="4483" algn="just"/>
                <a:r>
                  <a:rPr lang="en-US" sz="900" spc="-31" dirty="0" err="1">
                    <a:solidFill>
                      <a:srgbClr val="231F20"/>
                    </a:solidFill>
                    <a:latin typeface="Caviar Dreams" charset="0"/>
                    <a:ea typeface="Caviar Dreams" charset="0"/>
                    <a:cs typeface="Caviar Dreams" charset="0"/>
                  </a:rPr>
                  <a:t>Aquí</a:t>
                </a:r>
                <a:r>
                  <a:rPr lang="en-US" sz="900" spc="-31" dirty="0">
                    <a:solidFill>
                      <a:srgbClr val="231F20"/>
                    </a:solidFill>
                    <a:latin typeface="Caviar Dreams" charset="0"/>
                    <a:ea typeface="Caviar Dreams" charset="0"/>
                    <a:cs typeface="Caviar Dreams" charset="0"/>
                  </a:rPr>
                  <a:t> el </a:t>
                </a:r>
                <a:r>
                  <a:rPr lang="en-US" sz="900" spc="-31" dirty="0" err="1">
                    <a:solidFill>
                      <a:srgbClr val="231F20"/>
                    </a:solidFill>
                    <a:latin typeface="Caviar Dreams" charset="0"/>
                    <a:ea typeface="Caviar Dreams" charset="0"/>
                    <a:cs typeface="Caviar Dreams" charset="0"/>
                  </a:rPr>
                  <a:t>usuario</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puede</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seleccionar</a:t>
                </a:r>
                <a:r>
                  <a:rPr lang="en-US" sz="900" spc="-31" dirty="0">
                    <a:solidFill>
                      <a:srgbClr val="231F20"/>
                    </a:solidFill>
                    <a:latin typeface="Caviar Dreams" charset="0"/>
                    <a:ea typeface="Caviar Dreams" charset="0"/>
                    <a:cs typeface="Caviar Dreams" charset="0"/>
                  </a:rPr>
                  <a:t> de </a:t>
                </a:r>
                <a:r>
                  <a:rPr lang="en-US" sz="900" spc="-31" dirty="0" err="1">
                    <a:solidFill>
                      <a:srgbClr val="231F20"/>
                    </a:solidFill>
                    <a:latin typeface="Caviar Dreams" charset="0"/>
                    <a:ea typeface="Caviar Dreams" charset="0"/>
                    <a:cs typeface="Caviar Dreams" charset="0"/>
                  </a:rPr>
                  <a:t>una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lista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despleable</a:t>
                </a:r>
                <a:r>
                  <a:rPr lang="en-US" sz="900" spc="-31" dirty="0">
                    <a:solidFill>
                      <a:srgbClr val="231F20"/>
                    </a:solidFill>
                    <a:latin typeface="Caviar Dreams" charset="0"/>
                    <a:ea typeface="Caviar Dreams" charset="0"/>
                    <a:cs typeface="Caviar Dreams" charset="0"/>
                  </a:rPr>
                  <a:t>, el </a:t>
                </a:r>
                <a:r>
                  <a:rPr lang="en-US" sz="900" spc="-31" dirty="0" err="1">
                    <a:solidFill>
                      <a:srgbClr val="231F20"/>
                    </a:solidFill>
                    <a:latin typeface="Caviar Dreams" charset="0"/>
                    <a:ea typeface="Caviar Dreams" charset="0"/>
                    <a:cs typeface="Caviar Dreams" charset="0"/>
                  </a:rPr>
                  <a:t>indicador</a:t>
                </a:r>
                <a:r>
                  <a:rPr lang="en-US" sz="900" spc="-31" dirty="0">
                    <a:solidFill>
                      <a:srgbClr val="231F20"/>
                    </a:solidFill>
                    <a:latin typeface="Caviar Dreams" charset="0"/>
                    <a:ea typeface="Caviar Dreams" charset="0"/>
                    <a:cs typeface="Caviar Dreams" charset="0"/>
                  </a:rPr>
                  <a:t> que  </a:t>
                </a:r>
                <a:r>
                  <a:rPr lang="en-US" sz="900" spc="-31" dirty="0" err="1">
                    <a:solidFill>
                      <a:srgbClr val="231F20"/>
                    </a:solidFill>
                    <a:latin typeface="Caviar Dreams" charset="0"/>
                    <a:ea typeface="Caviar Dreams" charset="0"/>
                    <a:cs typeface="Caviar Dreams" charset="0"/>
                  </a:rPr>
                  <a:t>quiere</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ver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gráficamente</a:t>
                </a:r>
                <a:r>
                  <a:rPr lang="en-US" sz="900" spc="-31" dirty="0">
                    <a:solidFill>
                      <a:srgbClr val="231F20"/>
                    </a:solidFill>
                    <a:latin typeface="Caviar Dreams" charset="0"/>
                    <a:ea typeface="Caviar Dreams" charset="0"/>
                    <a:cs typeface="Caviar Dreams" charset="0"/>
                  </a:rPr>
                  <a:t> y </a:t>
                </a:r>
                <a:r>
                  <a:rPr lang="en-US" sz="900" spc="-31" dirty="0" err="1">
                    <a:solidFill>
                      <a:srgbClr val="231F20"/>
                    </a:solidFill>
                    <a:latin typeface="Caviar Dreams" charset="0"/>
                    <a:ea typeface="Caviar Dreams" charset="0"/>
                    <a:cs typeface="Caviar Dreams" charset="0"/>
                  </a:rPr>
                  <a:t>si</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quiere</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ver</a:t>
                </a:r>
                <a:r>
                  <a:rPr lang="en-US" sz="900" spc="-31" dirty="0">
                    <a:solidFill>
                      <a:srgbClr val="231F20"/>
                    </a:solidFill>
                    <a:latin typeface="Caviar Dreams" charset="0"/>
                    <a:ea typeface="Caviar Dreams" charset="0"/>
                    <a:cs typeface="Caviar Dreams" charset="0"/>
                  </a:rPr>
                  <a:t> la </a:t>
                </a:r>
                <a:r>
                  <a:rPr lang="en-US" sz="900" spc="-31" dirty="0" err="1">
                    <a:solidFill>
                      <a:srgbClr val="231F20"/>
                    </a:solidFill>
                    <a:latin typeface="Caviar Dreams" charset="0"/>
                    <a:ea typeface="Caviar Dreams" charset="0"/>
                    <a:cs typeface="Caviar Dreams" charset="0"/>
                  </a:rPr>
                  <a:t>información</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por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tienda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mensual</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semanal</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diario</a:t>
                </a:r>
                <a:r>
                  <a:rPr lang="en-US" sz="900" spc="-31" dirty="0">
                    <a:solidFill>
                      <a:srgbClr val="231F20"/>
                    </a:solidFill>
                    <a:latin typeface="Caviar Dreams" charset="0"/>
                    <a:ea typeface="Caviar Dreams" charset="0"/>
                    <a:cs typeface="Caviar Dreams" charset="0"/>
                  </a:rPr>
                  <a:t> o </a:t>
                </a:r>
                <a:r>
                  <a:rPr lang="en-US" sz="900" spc="-31" dirty="0" err="1">
                    <a:solidFill>
                      <a:srgbClr val="231F20"/>
                    </a:solidFill>
                    <a:latin typeface="Caviar Dreams" charset="0"/>
                    <a:ea typeface="Caviar Dreams" charset="0"/>
                    <a:cs typeface="Caviar Dreams" charset="0"/>
                  </a:rPr>
                  <a:t>por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día</a:t>
                </a:r>
                <a:r>
                  <a:rPr lang="en-US" sz="900" spc="-31" dirty="0">
                    <a:solidFill>
                      <a:srgbClr val="231F20"/>
                    </a:solidFill>
                    <a:latin typeface="Caviar Dreams" charset="0"/>
                    <a:ea typeface="Caviar Dreams" charset="0"/>
                    <a:cs typeface="Caviar Dreams" charset="0"/>
                  </a:rPr>
                  <a:t> de la </a:t>
                </a:r>
                <a:r>
                  <a:rPr lang="en-US" sz="900" spc="-31" dirty="0" err="1">
                    <a:solidFill>
                      <a:srgbClr val="231F20"/>
                    </a:solidFill>
                    <a:latin typeface="Caviar Dreams" charset="0"/>
                    <a:ea typeface="Caviar Dreams" charset="0"/>
                    <a:cs typeface="Caviar Dreams" charset="0"/>
                  </a:rPr>
                  <a:t>semana</a:t>
                </a:r>
                <a:r>
                  <a:rPr lang="en-US" sz="900" spc="-31" dirty="0">
                    <a:solidFill>
                      <a:srgbClr val="231F20"/>
                    </a:solidFill>
                    <a:latin typeface="Caviar Dreams" charset="0"/>
                    <a:ea typeface="Caviar Dreams" charset="0"/>
                    <a:cs typeface="Caviar Dreams" charset="0"/>
                  </a:rPr>
                  <a:t>. </a:t>
                </a:r>
              </a:p>
            </p:txBody>
          </p:sp>
          <p:sp>
            <p:nvSpPr>
              <p:cNvPr id="78" name="object 9">
                <a:extLst>
                  <a:ext uri="{FF2B5EF4-FFF2-40B4-BE49-F238E27FC236}">
                    <a16:creationId xmlns:a16="http://schemas.microsoft.com/office/drawing/2014/main" id="{E29E6B1A-7CFD-4AC4-A0D7-C4311A41A5AC}"/>
                  </a:ext>
                </a:extLst>
              </p:cNvPr>
              <p:cNvSpPr txBox="1"/>
              <p:nvPr/>
            </p:nvSpPr>
            <p:spPr>
              <a:xfrm>
                <a:off x="2686409" y="6132228"/>
                <a:ext cx="2038782" cy="553998"/>
              </a:xfrm>
              <a:prstGeom prst="rect">
                <a:avLst/>
              </a:prstGeom>
            </p:spPr>
            <p:txBody>
              <a:bodyPr vert="horz" wrap="square" lIns="0" tIns="0" rIns="0" bIns="0" rtlCol="0">
                <a:spAutoFit/>
              </a:bodyPr>
              <a:lstStyle/>
              <a:p>
                <a:pPr marL="11206" marR="4483" algn="just"/>
                <a:r>
                  <a:rPr lang="en-US" sz="900" spc="-31" dirty="0" err="1">
                    <a:solidFill>
                      <a:srgbClr val="231F20"/>
                    </a:solidFill>
                    <a:latin typeface="Caviar Dreams" charset="0"/>
                    <a:ea typeface="Caviar Dreams" charset="0"/>
                    <a:cs typeface="Caviar Dreams" charset="0"/>
                  </a:rPr>
                  <a:t>En</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este</a:t>
                </a:r>
                <a:r>
                  <a:rPr lang="en-US" sz="900" spc="-31" dirty="0">
                    <a:solidFill>
                      <a:srgbClr val="231F20"/>
                    </a:solidFill>
                    <a:latin typeface="Caviar Dreams" charset="0"/>
                    <a:ea typeface="Caviar Dreams" charset="0"/>
                    <a:cs typeface="Caviar Dreams" charset="0"/>
                  </a:rPr>
                  <a:t> sector, el </a:t>
                </a:r>
                <a:r>
                  <a:rPr lang="en-US" sz="900" spc="-31" dirty="0" err="1">
                    <a:solidFill>
                      <a:srgbClr val="231F20"/>
                    </a:solidFill>
                    <a:latin typeface="Caviar Dreams" charset="0"/>
                    <a:ea typeface="Caviar Dreams" charset="0"/>
                    <a:cs typeface="Caviar Dreams" charset="0"/>
                  </a:rPr>
                  <a:t>usuario</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puede</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seleccionar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si</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desea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ver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los</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datos</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como</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totales</a:t>
                </a:r>
                <a:r>
                  <a:rPr lang="en-US" sz="900" spc="-31" dirty="0">
                    <a:solidFill>
                      <a:srgbClr val="231F20"/>
                    </a:solidFill>
                    <a:latin typeface="Caviar Dreams" charset="0"/>
                    <a:ea typeface="Caviar Dreams" charset="0"/>
                    <a:cs typeface="Caviar Dreams" charset="0"/>
                  </a:rPr>
                  <a:t> o </a:t>
                </a:r>
                <a:r>
                  <a:rPr lang="en-US" sz="900" spc="-31" dirty="0" err="1">
                    <a:solidFill>
                      <a:srgbClr val="231F20"/>
                    </a:solidFill>
                    <a:latin typeface="Caviar Dreams" charset="0"/>
                    <a:ea typeface="Caviar Dreams" charset="0"/>
                    <a:cs typeface="Caviar Dreams" charset="0"/>
                  </a:rPr>
                  <a:t>como</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promedios</a:t>
                </a:r>
                <a:r>
                  <a:rPr lang="en-US" sz="900" spc="-31" dirty="0">
                    <a:solidFill>
                      <a:srgbClr val="231F20"/>
                    </a:solidFill>
                    <a:latin typeface="Caviar Dreams" charset="0"/>
                    <a:ea typeface="Caviar Dreams" charset="0"/>
                    <a:cs typeface="Caviar Dreams" charset="0"/>
                  </a:rPr>
                  <a:t> y </a:t>
                </a:r>
                <a:r>
                  <a:rPr lang="en-US" sz="900" spc="-31" dirty="0" err="1">
                    <a:solidFill>
                      <a:srgbClr val="231F20"/>
                    </a:solidFill>
                    <a:latin typeface="Caviar Dreams" charset="0"/>
                    <a:ea typeface="Caviar Dreams" charset="0"/>
                    <a:cs typeface="Caviar Dreams" charset="0"/>
                  </a:rPr>
                  <a:t>además</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si</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desea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comparar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año</a:t>
                </a:r>
                <a:r>
                  <a:rPr lang="en-US" sz="900" spc="-31" dirty="0">
                    <a:solidFill>
                      <a:srgbClr val="231F20"/>
                    </a:solidFill>
                    <a:latin typeface="Caviar Dreams" charset="0"/>
                    <a:ea typeface="Caviar Dreams" charset="0"/>
                    <a:cs typeface="Caviar Dreams" charset="0"/>
                  </a:rPr>
                  <a:t> retail o </a:t>
                </a:r>
                <a:r>
                  <a:rPr lang="en-US" sz="900" spc="-31" dirty="0" err="1">
                    <a:solidFill>
                      <a:srgbClr val="231F20"/>
                    </a:solidFill>
                    <a:latin typeface="Caviar Dreams" charset="0"/>
                    <a:ea typeface="Caviar Dreams" charset="0"/>
                    <a:cs typeface="Caviar Dreams" charset="0"/>
                  </a:rPr>
                  <a:t>año</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gregoriano</a:t>
                </a:r>
                <a:r>
                  <a:rPr lang="en-US" sz="900" spc="-31" dirty="0">
                    <a:solidFill>
                      <a:srgbClr val="231F20"/>
                    </a:solidFill>
                    <a:latin typeface="Caviar Dreams" charset="0"/>
                    <a:ea typeface="Caviar Dreams" charset="0"/>
                    <a:cs typeface="Caviar Dreams" charset="0"/>
                  </a:rPr>
                  <a:t> </a:t>
                </a:r>
              </a:p>
            </p:txBody>
          </p:sp>
          <p:sp>
            <p:nvSpPr>
              <p:cNvPr id="79" name="object 9">
                <a:extLst>
                  <a:ext uri="{FF2B5EF4-FFF2-40B4-BE49-F238E27FC236}">
                    <a16:creationId xmlns:a16="http://schemas.microsoft.com/office/drawing/2014/main" id="{4A87D31A-23DD-4940-A690-023274F43505}"/>
                  </a:ext>
                </a:extLst>
              </p:cNvPr>
              <p:cNvSpPr txBox="1"/>
              <p:nvPr/>
            </p:nvSpPr>
            <p:spPr>
              <a:xfrm>
                <a:off x="5102139" y="6132228"/>
                <a:ext cx="2216986" cy="415498"/>
              </a:xfrm>
              <a:prstGeom prst="rect">
                <a:avLst/>
              </a:prstGeom>
            </p:spPr>
            <p:txBody>
              <a:bodyPr vert="horz" wrap="square" lIns="0" tIns="0" rIns="0" bIns="0" rtlCol="0">
                <a:spAutoFit/>
              </a:bodyPr>
              <a:lstStyle/>
              <a:p>
                <a:pPr marL="11206" marR="4483" algn="just"/>
                <a:r>
                  <a:rPr lang="en-US" sz="900" spc="-31" dirty="0" err="1">
                    <a:solidFill>
                      <a:srgbClr val="231F20"/>
                    </a:solidFill>
                    <a:latin typeface="Caviar Dreams" charset="0"/>
                    <a:ea typeface="Caviar Dreams" charset="0"/>
                    <a:cs typeface="Caviar Dreams" charset="0"/>
                  </a:rPr>
                  <a:t>En</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esta</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barra</a:t>
                </a:r>
                <a:r>
                  <a:rPr lang="en-US" sz="900" spc="-31" dirty="0">
                    <a:solidFill>
                      <a:srgbClr val="231F20"/>
                    </a:solidFill>
                    <a:latin typeface="Caviar Dreams" charset="0"/>
                    <a:ea typeface="Caviar Dreams" charset="0"/>
                    <a:cs typeface="Caviar Dreams" charset="0"/>
                  </a:rPr>
                  <a:t>, se </a:t>
                </a:r>
                <a:r>
                  <a:rPr lang="en-US" sz="900" spc="-31" dirty="0" err="1">
                    <a:solidFill>
                      <a:srgbClr val="231F20"/>
                    </a:solidFill>
                    <a:latin typeface="Caviar Dreams" charset="0"/>
                    <a:ea typeface="Caviar Dreams" charset="0"/>
                    <a:cs typeface="Caviar Dreams" charset="0"/>
                  </a:rPr>
                  <a:t>pueden</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seleccionar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los</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indicadores</a:t>
                </a:r>
                <a:r>
                  <a:rPr lang="en-US" sz="900" spc="-31" dirty="0">
                    <a:solidFill>
                      <a:srgbClr val="231F20"/>
                    </a:solidFill>
                    <a:latin typeface="Caviar Dreams" charset="0"/>
                    <a:ea typeface="Caviar Dreams" charset="0"/>
                    <a:cs typeface="Caviar Dreams" charset="0"/>
                  </a:rPr>
                  <a:t> que se </a:t>
                </a:r>
                <a:r>
                  <a:rPr lang="en-US" sz="900" spc="-31" dirty="0" err="1">
                    <a:solidFill>
                      <a:srgbClr val="231F20"/>
                    </a:solidFill>
                    <a:latin typeface="Caviar Dreams" charset="0"/>
                    <a:ea typeface="Caviar Dreams" charset="0"/>
                    <a:cs typeface="Caviar Dreams" charset="0"/>
                  </a:rPr>
                  <a:t>quieren</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ver</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en</a:t>
                </a:r>
                <a:r>
                  <a:rPr lang="en-US" sz="900" spc="-31" dirty="0">
                    <a:solidFill>
                      <a:srgbClr val="231F20"/>
                    </a:solidFill>
                    <a:latin typeface="Caviar Dreams" charset="0"/>
                    <a:ea typeface="Caviar Dreams" charset="0"/>
                    <a:cs typeface="Caviar Dreams" charset="0"/>
                  </a:rPr>
                  <a:t> la </a:t>
                </a:r>
                <a:r>
                  <a:rPr lang="en-US" sz="900" spc="-31" dirty="0" err="1">
                    <a:solidFill>
                      <a:srgbClr val="231F20"/>
                    </a:solidFill>
                    <a:latin typeface="Caviar Dreams" charset="0"/>
                    <a:ea typeface="Caviar Dreams" charset="0"/>
                    <a:cs typeface="Caviar Dreams" charset="0"/>
                  </a:rPr>
                  <a:t>tabla</a:t>
                </a:r>
                <a:r>
                  <a:rPr lang="en-US" sz="900" spc="-31" dirty="0">
                    <a:solidFill>
                      <a:srgbClr val="231F20"/>
                    </a:solidFill>
                    <a:latin typeface="Caviar Dreams" charset="0"/>
                    <a:ea typeface="Caviar Dreams" charset="0"/>
                    <a:cs typeface="Caviar Dreams" charset="0"/>
                  </a:rPr>
                  <a:t>, junto a </a:t>
                </a:r>
                <a:r>
                  <a:rPr lang="en-US" sz="900" spc="-31" dirty="0" err="1">
                    <a:solidFill>
                      <a:srgbClr val="231F20"/>
                    </a:solidFill>
                    <a:latin typeface="Caviar Dreams" charset="0"/>
                    <a:ea typeface="Caviar Dreams" charset="0"/>
                    <a:cs typeface="Caviar Dreams" charset="0"/>
                  </a:rPr>
                  <a:t>su</a:t>
                </a:r>
                <a:r>
                  <a:rPr lang="en-US" sz="900" spc="-31" dirty="0">
                    <a:solidFill>
                      <a:srgbClr val="231F20"/>
                    </a:solidFill>
                    <a:latin typeface="Caviar Dreams" charset="0"/>
                    <a:ea typeface="Caviar Dreams" charset="0"/>
                    <a:cs typeface="Caviar Dreams" charset="0"/>
                  </a:rPr>
                  <a:t> </a:t>
                </a:r>
                <a:r>
                  <a:rPr lang="en-US" sz="900" spc="-31" dirty="0" err="1">
                    <a:solidFill>
                      <a:srgbClr val="231F20"/>
                    </a:solidFill>
                    <a:latin typeface="Caviar Dreams" charset="0"/>
                    <a:ea typeface="Caviar Dreams" charset="0"/>
                    <a:cs typeface="Caviar Dreams" charset="0"/>
                  </a:rPr>
                  <a:t>variación</a:t>
                </a:r>
                <a:r>
                  <a:rPr lang="en-US" sz="900" spc="-31" dirty="0">
                    <a:solidFill>
                      <a:srgbClr val="231F20"/>
                    </a:solidFill>
                    <a:latin typeface="Caviar Dreams" charset="0"/>
                    <a:ea typeface="Caviar Dreams" charset="0"/>
                    <a:cs typeface="Caviar Dreams" charset="0"/>
                  </a:rPr>
                  <a:t> de un </a:t>
                </a:r>
                <a:r>
                  <a:rPr lang="en-US" sz="900" spc="-31" dirty="0" err="1">
                    <a:solidFill>
                      <a:srgbClr val="231F20"/>
                    </a:solidFill>
                    <a:latin typeface="Caviar Dreams" charset="0"/>
                    <a:ea typeface="Caviar Dreams" charset="0"/>
                    <a:cs typeface="Caviar Dreams" charset="0"/>
                  </a:rPr>
                  <a:t>período</a:t>
                </a:r>
                <a:r>
                  <a:rPr lang="en-US" sz="900" spc="-31" dirty="0">
                    <a:solidFill>
                      <a:srgbClr val="231F20"/>
                    </a:solidFill>
                    <a:latin typeface="Caviar Dreams" charset="0"/>
                    <a:ea typeface="Caviar Dreams" charset="0"/>
                    <a:cs typeface="Caviar Dreams" charset="0"/>
                  </a:rPr>
                  <a:t> a </a:t>
                </a:r>
                <a:r>
                  <a:rPr lang="en-US" sz="900" spc="-31" dirty="0" err="1">
                    <a:solidFill>
                      <a:srgbClr val="231F20"/>
                    </a:solidFill>
                    <a:latin typeface="Caviar Dreams" charset="0"/>
                    <a:ea typeface="Caviar Dreams" charset="0"/>
                    <a:cs typeface="Caviar Dreams" charset="0"/>
                  </a:rPr>
                  <a:t>otro</a:t>
                </a:r>
                <a:r>
                  <a:rPr lang="en-US" sz="900" spc="-31" dirty="0">
                    <a:solidFill>
                      <a:srgbClr val="231F20"/>
                    </a:solidFill>
                    <a:latin typeface="Caviar Dreams" charset="0"/>
                    <a:ea typeface="Caviar Dreams" charset="0"/>
                    <a:cs typeface="Caviar Dreams" charset="0"/>
                  </a:rPr>
                  <a:t>.</a:t>
                </a:r>
              </a:p>
            </p:txBody>
          </p:sp>
        </p:grpSp>
        <p:sp>
          <p:nvSpPr>
            <p:cNvPr id="81" name="object 14">
              <a:extLst>
                <a:ext uri="{FF2B5EF4-FFF2-40B4-BE49-F238E27FC236}">
                  <a16:creationId xmlns:a16="http://schemas.microsoft.com/office/drawing/2014/main" id="{5B9F80F3-756D-4F25-87FB-793151F1DE97}"/>
                </a:ext>
              </a:extLst>
            </p:cNvPr>
            <p:cNvSpPr/>
            <p:nvPr/>
          </p:nvSpPr>
          <p:spPr>
            <a:xfrm>
              <a:off x="4924878" y="5474250"/>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r>
                <a:rPr lang="es-CL" sz="900" dirty="0">
                  <a:solidFill>
                    <a:schemeClr val="bg1"/>
                  </a:solidFill>
                  <a:latin typeface="Caviar Dreams" charset="0"/>
                  <a:ea typeface="Caviar Dreams" charset="0"/>
                  <a:cs typeface="Caviar Dreams" charset="0"/>
                </a:rPr>
                <a:t> 3</a:t>
              </a:r>
              <a:endParaRPr sz="900" dirty="0">
                <a:solidFill>
                  <a:schemeClr val="bg1"/>
                </a:solidFill>
                <a:latin typeface="Caviar Dreams" charset="0"/>
                <a:ea typeface="Caviar Dreams" charset="0"/>
                <a:cs typeface="Caviar Dreams" charset="0"/>
              </a:endParaRPr>
            </a:p>
          </p:txBody>
        </p:sp>
        <p:sp>
          <p:nvSpPr>
            <p:cNvPr id="82" name="object 14">
              <a:extLst>
                <a:ext uri="{FF2B5EF4-FFF2-40B4-BE49-F238E27FC236}">
                  <a16:creationId xmlns:a16="http://schemas.microsoft.com/office/drawing/2014/main" id="{53954B35-594B-4EE2-B299-AB6C4BF9E187}"/>
                </a:ext>
              </a:extLst>
            </p:cNvPr>
            <p:cNvSpPr/>
            <p:nvPr/>
          </p:nvSpPr>
          <p:spPr>
            <a:xfrm>
              <a:off x="4916775" y="6132228"/>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r>
                <a:rPr lang="es-CL" sz="900" dirty="0">
                  <a:solidFill>
                    <a:schemeClr val="bg1"/>
                  </a:solidFill>
                  <a:latin typeface="Caviar Dreams" charset="0"/>
                  <a:ea typeface="Caviar Dreams" charset="0"/>
                  <a:cs typeface="Caviar Dreams" charset="0"/>
                </a:rPr>
                <a:t> 4</a:t>
              </a:r>
              <a:endParaRPr sz="900" dirty="0">
                <a:solidFill>
                  <a:schemeClr val="bg1"/>
                </a:solidFill>
                <a:latin typeface="Caviar Dreams" charset="0"/>
                <a:ea typeface="Caviar Dreams" charset="0"/>
                <a:cs typeface="Caviar Dreams" charset="0"/>
              </a:endParaRPr>
            </a:p>
          </p:txBody>
        </p:sp>
        <p:sp>
          <p:nvSpPr>
            <p:cNvPr id="83" name="object 14">
              <a:extLst>
                <a:ext uri="{FF2B5EF4-FFF2-40B4-BE49-F238E27FC236}">
                  <a16:creationId xmlns:a16="http://schemas.microsoft.com/office/drawing/2014/main" id="{D91EA029-2318-4224-ADD0-4C5CFE1606E6}"/>
                </a:ext>
              </a:extLst>
            </p:cNvPr>
            <p:cNvSpPr/>
            <p:nvPr/>
          </p:nvSpPr>
          <p:spPr>
            <a:xfrm>
              <a:off x="7411990" y="5803870"/>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r>
                <a:rPr lang="es-CL" sz="1000" dirty="0">
                  <a:solidFill>
                    <a:schemeClr val="bg1"/>
                  </a:solidFill>
                  <a:latin typeface="Caviar Dreams" charset="0"/>
                  <a:ea typeface="Caviar Dreams" charset="0"/>
                  <a:cs typeface="Caviar Dreams" charset="0"/>
                </a:rPr>
                <a:t> </a:t>
              </a:r>
              <a:r>
                <a:rPr lang="es-CL" sz="900" dirty="0">
                  <a:solidFill>
                    <a:schemeClr val="bg1"/>
                  </a:solidFill>
                  <a:latin typeface="Caviar Dreams" charset="0"/>
                  <a:ea typeface="Caviar Dreams" charset="0"/>
                  <a:cs typeface="Caviar Dreams" charset="0"/>
                </a:rPr>
                <a:t>5</a:t>
              </a:r>
              <a:endParaRPr sz="1000" dirty="0">
                <a:solidFill>
                  <a:schemeClr val="bg1"/>
                </a:solidFill>
                <a:latin typeface="Caviar Dreams" charset="0"/>
                <a:ea typeface="Caviar Dreams" charset="0"/>
                <a:cs typeface="Caviar Dreams" charset="0"/>
              </a:endParaRPr>
            </a:p>
          </p:txBody>
        </p:sp>
      </p:grpSp>
    </p:spTree>
    <p:extLst>
      <p:ext uri="{BB962C8B-B14F-4D97-AF65-F5344CB8AC3E}">
        <p14:creationId xmlns:p14="http://schemas.microsoft.com/office/powerpoint/2010/main" val="85716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CFA484B-B0F5-451B-B1CA-505EEBF85E86}"/>
              </a:ext>
            </a:extLst>
          </p:cNvPr>
          <p:cNvPicPr>
            <a:picLocks noChangeAspect="1"/>
          </p:cNvPicPr>
          <p:nvPr/>
        </p:nvPicPr>
        <p:blipFill>
          <a:blip r:embed="rId3"/>
          <a:stretch>
            <a:fillRect/>
          </a:stretch>
        </p:blipFill>
        <p:spPr>
          <a:xfrm>
            <a:off x="121957" y="2656990"/>
            <a:ext cx="8485984" cy="3506402"/>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Estratégico</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18</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sp>
        <p:nvSpPr>
          <p:cNvPr id="15" name="object 9"/>
          <p:cNvSpPr txBox="1"/>
          <p:nvPr/>
        </p:nvSpPr>
        <p:spPr>
          <a:xfrm>
            <a:off x="7718645" y="521034"/>
            <a:ext cx="3384142" cy="1493999"/>
          </a:xfrm>
          <a:prstGeom prst="rect">
            <a:avLst/>
          </a:prstGeom>
        </p:spPr>
        <p:txBody>
          <a:bodyPr vert="horz" wrap="square" lIns="0" tIns="0" rIns="0" bIns="0" rtlCol="0">
            <a:spAutoFit/>
          </a:bodyPr>
          <a:lstStyle/>
          <a:p>
            <a:pPr algn="just"/>
            <a:r>
              <a:rPr lang="es-CL" sz="971" dirty="0">
                <a:latin typeface="Caviar Dreams" charset="0"/>
                <a:ea typeface="Caviar Dreams" charset="0"/>
                <a:cs typeface="Caviar Dreams" charset="0"/>
              </a:rPr>
              <a:t>Esta herramienta le permite al usuario visualizar diferentes indicadores de distintas formas y monitorear las variaciones generadas en tienda con el paso del tiempo. En el siguiente ejemplo, la tasa de conversión se cruza con el tiempo de permanencia promedio de los clientes en las tiendas, mostrando cómo cambia semana tras semana. La herramienta también permite cambiar volumen, colores o el tipo de gráfico (esferas, barras o líneas), entre muchos otros atributos que facilita el entendimiento de los resultados.</a:t>
            </a:r>
          </a:p>
        </p:txBody>
      </p:sp>
      <p:sp>
        <p:nvSpPr>
          <p:cNvPr id="16" name="object 10"/>
          <p:cNvSpPr/>
          <p:nvPr/>
        </p:nvSpPr>
        <p:spPr>
          <a:xfrm>
            <a:off x="8739883" y="3314246"/>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17" name="object 11"/>
          <p:cNvSpPr/>
          <p:nvPr/>
        </p:nvSpPr>
        <p:spPr>
          <a:xfrm>
            <a:off x="8756521" y="5145219"/>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18" name="object 15"/>
          <p:cNvSpPr txBox="1"/>
          <p:nvPr/>
        </p:nvSpPr>
        <p:spPr>
          <a:xfrm>
            <a:off x="8930562" y="3306495"/>
            <a:ext cx="2029598" cy="407227"/>
          </a:xfrm>
          <a:prstGeom prst="rect">
            <a:avLst/>
          </a:prstGeom>
        </p:spPr>
        <p:txBody>
          <a:bodyPr vert="horz" wrap="square" lIns="0" tIns="0" rIns="0" bIns="0" rtlCol="0">
            <a:spAutoFit/>
          </a:bodyPr>
          <a:lstStyle/>
          <a:p>
            <a:pPr marL="11206" marR="4483" algn="just"/>
            <a:r>
              <a:rPr lang="en-US" sz="882" spc="-9" dirty="0">
                <a:solidFill>
                  <a:srgbClr val="231F20"/>
                </a:solidFill>
                <a:latin typeface="Caviar Dreams" charset="0"/>
                <a:ea typeface="Caviar Dreams" charset="0"/>
                <a:cs typeface="Caviar Dreams" charset="0"/>
              </a:rPr>
              <a:t>La </a:t>
            </a:r>
            <a:r>
              <a:rPr lang="en-US" sz="882" spc="-9" dirty="0" err="1">
                <a:solidFill>
                  <a:srgbClr val="231F20"/>
                </a:solidFill>
                <a:latin typeface="Caviar Dreams" charset="0"/>
                <a:ea typeface="Caviar Dreams" charset="0"/>
                <a:cs typeface="Caviar Dreams" charset="0"/>
              </a:rPr>
              <a:t>barra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mostrada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en</a:t>
            </a:r>
            <a:r>
              <a:rPr lang="en-US" sz="882" spc="-9" dirty="0">
                <a:solidFill>
                  <a:srgbClr val="231F20"/>
                </a:solidFill>
                <a:latin typeface="Caviar Dreams" charset="0"/>
                <a:ea typeface="Caviar Dreams" charset="0"/>
                <a:cs typeface="Caviar Dreams" charset="0"/>
              </a:rPr>
              <a:t> el sector (2) </a:t>
            </a:r>
            <a:r>
              <a:rPr lang="en-US" sz="882" spc="-9" dirty="0" err="1">
                <a:solidFill>
                  <a:srgbClr val="231F20"/>
                </a:solidFill>
                <a:latin typeface="Caviar Dreams" charset="0"/>
                <a:ea typeface="Caviar Dreams" charset="0"/>
                <a:cs typeface="Caviar Dreams" charset="0"/>
              </a:rPr>
              <a:t>permite</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reproducir</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una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animación</a:t>
            </a:r>
            <a:r>
              <a:rPr lang="en-US" sz="882" spc="-9" dirty="0">
                <a:solidFill>
                  <a:srgbClr val="231F20"/>
                </a:solidFill>
                <a:latin typeface="Caviar Dreams" charset="0"/>
                <a:ea typeface="Caviar Dreams" charset="0"/>
                <a:cs typeface="Caviar Dreams" charset="0"/>
              </a:rPr>
              <a:t> de </a:t>
            </a:r>
            <a:r>
              <a:rPr lang="en-US" sz="882" spc="-9" dirty="0" err="1">
                <a:solidFill>
                  <a:srgbClr val="231F20"/>
                </a:solidFill>
                <a:latin typeface="Caviar Dreams" charset="0"/>
                <a:ea typeface="Caviar Dreams" charset="0"/>
                <a:cs typeface="Caviar Dreams" charset="0"/>
              </a:rPr>
              <a:t>los</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indicadores</a:t>
            </a:r>
            <a:r>
              <a:rPr lang="en-US" sz="882" spc="-9" dirty="0">
                <a:solidFill>
                  <a:srgbClr val="231F20"/>
                </a:solidFill>
                <a:latin typeface="Caviar Dreams" charset="0"/>
                <a:ea typeface="Caviar Dreams" charset="0"/>
                <a:cs typeface="Caviar Dreams" charset="0"/>
              </a:rPr>
              <a:t> a </a:t>
            </a:r>
            <a:r>
              <a:rPr lang="en-US" sz="882" spc="-9" dirty="0" err="1">
                <a:solidFill>
                  <a:srgbClr val="231F20"/>
                </a:solidFill>
                <a:latin typeface="Caviar Dreams" charset="0"/>
                <a:ea typeface="Caviar Dreams" charset="0"/>
                <a:cs typeface="Caviar Dreams" charset="0"/>
              </a:rPr>
              <a:t>través</a:t>
            </a:r>
            <a:r>
              <a:rPr lang="en-US" sz="882" spc="-9" dirty="0">
                <a:solidFill>
                  <a:srgbClr val="231F20"/>
                </a:solidFill>
                <a:latin typeface="Caviar Dreams" charset="0"/>
                <a:ea typeface="Caviar Dreams" charset="0"/>
                <a:cs typeface="Caviar Dreams" charset="0"/>
              </a:rPr>
              <a:t> del </a:t>
            </a:r>
            <a:r>
              <a:rPr lang="en-US" sz="882" spc="-9" dirty="0" err="1">
                <a:solidFill>
                  <a:srgbClr val="231F20"/>
                </a:solidFill>
                <a:latin typeface="Caviar Dreams" charset="0"/>
                <a:ea typeface="Caviar Dreams" charset="0"/>
                <a:cs typeface="Caviar Dreams" charset="0"/>
              </a:rPr>
              <a:t>tiempo</a:t>
            </a:r>
            <a:r>
              <a:rPr lang="en-US" sz="882" spc="-9" dirty="0">
                <a:solidFill>
                  <a:srgbClr val="231F20"/>
                </a:solidFill>
                <a:latin typeface="Caviar Dreams" charset="0"/>
                <a:ea typeface="Caviar Dreams" charset="0"/>
                <a:cs typeface="Caviar Dreams" charset="0"/>
              </a:rPr>
              <a:t>.</a:t>
            </a:r>
            <a:endParaRPr sz="882" dirty="0">
              <a:latin typeface="Caviar Dreams" charset="0"/>
              <a:ea typeface="Caviar Dreams" charset="0"/>
              <a:cs typeface="Caviar Dreams" charset="0"/>
            </a:endParaRPr>
          </a:p>
        </p:txBody>
      </p:sp>
      <p:sp>
        <p:nvSpPr>
          <p:cNvPr id="19" name="object 17"/>
          <p:cNvSpPr txBox="1"/>
          <p:nvPr/>
        </p:nvSpPr>
        <p:spPr>
          <a:xfrm>
            <a:off x="8935883" y="5626747"/>
            <a:ext cx="2029598" cy="950197"/>
          </a:xfrm>
          <a:prstGeom prst="rect">
            <a:avLst/>
          </a:prstGeom>
        </p:spPr>
        <p:txBody>
          <a:bodyPr vert="horz" wrap="square" lIns="0" tIns="0" rIns="0" bIns="0" rtlCol="0">
            <a:spAutoFit/>
          </a:bodyPr>
          <a:lstStyle/>
          <a:p>
            <a:pPr marL="11206" marR="4483" algn="just"/>
            <a:r>
              <a:rPr lang="en-US" sz="882" spc="-9" dirty="0">
                <a:solidFill>
                  <a:srgbClr val="231F20"/>
                </a:solidFill>
                <a:latin typeface="Caviar Dreams" charset="0"/>
                <a:ea typeface="Caviar Dreams" charset="0"/>
                <a:cs typeface="Caviar Dreams" charset="0"/>
              </a:rPr>
              <a:t>Este </a:t>
            </a:r>
            <a:r>
              <a:rPr lang="en-US" sz="882" spc="-9" dirty="0" err="1">
                <a:solidFill>
                  <a:srgbClr val="231F20"/>
                </a:solidFill>
                <a:latin typeface="Caviar Dreams" charset="0"/>
                <a:ea typeface="Caviar Dreams" charset="0"/>
                <a:cs typeface="Caviar Dreams" charset="0"/>
              </a:rPr>
              <a:t>reporte</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permite</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monitorear</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una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tienda</a:t>
            </a:r>
            <a:r>
              <a:rPr lang="en-US" sz="882" spc="-9" dirty="0">
                <a:solidFill>
                  <a:srgbClr val="231F20"/>
                </a:solidFill>
                <a:latin typeface="Caviar Dreams" charset="0"/>
                <a:ea typeface="Caviar Dreams" charset="0"/>
                <a:cs typeface="Caviar Dreams" charset="0"/>
              </a:rPr>
              <a:t> o zona </a:t>
            </a:r>
            <a:r>
              <a:rPr lang="en-US" sz="882" spc="-9" dirty="0" err="1">
                <a:solidFill>
                  <a:srgbClr val="231F20"/>
                </a:solidFill>
                <a:latin typeface="Caviar Dreams" charset="0"/>
                <a:ea typeface="Caviar Dreams" charset="0"/>
                <a:cs typeface="Caviar Dreams" charset="0"/>
              </a:rPr>
              <a:t>específica</a:t>
            </a:r>
            <a:r>
              <a:rPr lang="en-US" sz="882" spc="-9" dirty="0">
                <a:solidFill>
                  <a:srgbClr val="231F20"/>
                </a:solidFill>
                <a:latin typeface="Caviar Dreams" charset="0"/>
                <a:ea typeface="Caviar Dreams" charset="0"/>
                <a:cs typeface="Caviar Dreams" charset="0"/>
              </a:rPr>
              <a:t> y </a:t>
            </a:r>
            <a:r>
              <a:rPr lang="en-US" sz="882" spc="-9" dirty="0" err="1">
                <a:solidFill>
                  <a:srgbClr val="231F20"/>
                </a:solidFill>
                <a:latin typeface="Caviar Dreams" charset="0"/>
                <a:ea typeface="Caviar Dreams" charset="0"/>
                <a:cs typeface="Caviar Dreams" charset="0"/>
              </a:rPr>
              <a:t>sus</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variaciones</a:t>
            </a:r>
            <a:r>
              <a:rPr lang="en-US" sz="882" spc="-9" dirty="0">
                <a:solidFill>
                  <a:srgbClr val="231F20"/>
                </a:solidFill>
                <a:latin typeface="Caviar Dreams" charset="0"/>
                <a:ea typeface="Caviar Dreams" charset="0"/>
                <a:cs typeface="Caviar Dreams" charset="0"/>
              </a:rPr>
              <a:t> a lo largo del </a:t>
            </a:r>
            <a:r>
              <a:rPr lang="en-US" sz="882" spc="-9" dirty="0" err="1">
                <a:solidFill>
                  <a:srgbClr val="231F20"/>
                </a:solidFill>
                <a:latin typeface="Caviar Dreams" charset="0"/>
                <a:ea typeface="Caviar Dreams" charset="0"/>
                <a:cs typeface="Caviar Dreams" charset="0"/>
              </a:rPr>
              <a:t>tiempo</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Esta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selección</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puede</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hacerse</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en</a:t>
            </a:r>
            <a:r>
              <a:rPr lang="en-US" sz="882" spc="-9" dirty="0">
                <a:solidFill>
                  <a:srgbClr val="231F20"/>
                </a:solidFill>
                <a:latin typeface="Caviar Dreams" charset="0"/>
                <a:ea typeface="Caviar Dreams" charset="0"/>
                <a:cs typeface="Caviar Dreams" charset="0"/>
              </a:rPr>
              <a:t> el sector (5) o hacienda click </a:t>
            </a:r>
            <a:r>
              <a:rPr lang="en-US" sz="882" spc="-9" dirty="0" err="1">
                <a:solidFill>
                  <a:srgbClr val="231F20"/>
                </a:solidFill>
                <a:latin typeface="Caviar Dreams" charset="0"/>
                <a:ea typeface="Caviar Dreams" charset="0"/>
                <a:cs typeface="Caviar Dreams" charset="0"/>
              </a:rPr>
              <a:t>directamente</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sobre</a:t>
            </a:r>
            <a:r>
              <a:rPr lang="en-US" sz="882" spc="-9" dirty="0">
                <a:solidFill>
                  <a:srgbClr val="231F20"/>
                </a:solidFill>
                <a:latin typeface="Caviar Dreams" charset="0"/>
                <a:ea typeface="Caviar Dreams" charset="0"/>
                <a:cs typeface="Caviar Dreams" charset="0"/>
              </a:rPr>
              <a:t> la </a:t>
            </a:r>
            <a:r>
              <a:rPr lang="en-US" sz="882" spc="-9" dirty="0" err="1">
                <a:solidFill>
                  <a:srgbClr val="231F20"/>
                </a:solidFill>
                <a:latin typeface="Caviar Dreams" charset="0"/>
                <a:ea typeface="Caviar Dreams" charset="0"/>
                <a:cs typeface="Caviar Dreams" charset="0"/>
              </a:rPr>
              <a:t>esfera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barra</a:t>
            </a:r>
            <a:r>
              <a:rPr lang="en-US" sz="882" spc="-9" dirty="0">
                <a:solidFill>
                  <a:srgbClr val="231F20"/>
                </a:solidFill>
                <a:latin typeface="Caviar Dreams" charset="0"/>
                <a:ea typeface="Caviar Dreams" charset="0"/>
                <a:cs typeface="Caviar Dreams" charset="0"/>
              </a:rPr>
              <a:t> o </a:t>
            </a:r>
            <a:r>
              <a:rPr lang="en-US" sz="882" spc="-9" dirty="0" err="1">
                <a:solidFill>
                  <a:srgbClr val="231F20"/>
                </a:solidFill>
                <a:latin typeface="Caviar Dreams" charset="0"/>
                <a:ea typeface="Caviar Dreams" charset="0"/>
                <a:cs typeface="Caviar Dreams" charset="0"/>
              </a:rPr>
              <a:t>línea</a:t>
            </a:r>
            <a:r>
              <a:rPr lang="en-US" sz="882" spc="-9" dirty="0">
                <a:solidFill>
                  <a:srgbClr val="231F20"/>
                </a:solidFill>
                <a:latin typeface="Caviar Dreams" charset="0"/>
                <a:ea typeface="Caviar Dreams" charset="0"/>
                <a:cs typeface="Caviar Dreams" charset="0"/>
              </a:rPr>
              <a:t> que </a:t>
            </a:r>
            <a:r>
              <a:rPr lang="en-US" sz="882" spc="-9" dirty="0" err="1">
                <a:solidFill>
                  <a:srgbClr val="231F20"/>
                </a:solidFill>
                <a:latin typeface="Caviar Dreams" charset="0"/>
                <a:ea typeface="Caviar Dreams" charset="0"/>
                <a:cs typeface="Caviar Dreams" charset="0"/>
              </a:rPr>
              <a:t>representa</a:t>
            </a:r>
            <a:r>
              <a:rPr lang="en-US" sz="882" spc="-9" dirty="0">
                <a:solidFill>
                  <a:srgbClr val="231F20"/>
                </a:solidFill>
                <a:latin typeface="Caviar Dreams" charset="0"/>
                <a:ea typeface="Caviar Dreams" charset="0"/>
                <a:cs typeface="Caviar Dreams" charset="0"/>
              </a:rPr>
              <a:t> la </a:t>
            </a:r>
            <a:r>
              <a:rPr lang="en-US" sz="882" spc="-9" dirty="0" err="1">
                <a:solidFill>
                  <a:srgbClr val="231F20"/>
                </a:solidFill>
                <a:latin typeface="Caviar Dreams" charset="0"/>
                <a:ea typeface="Caviar Dreams" charset="0"/>
                <a:cs typeface="Caviar Dreams" charset="0"/>
              </a:rPr>
              <a:t>tienda</a:t>
            </a:r>
            <a:r>
              <a:rPr lang="en-US" sz="882" spc="-9" dirty="0">
                <a:solidFill>
                  <a:srgbClr val="231F20"/>
                </a:solidFill>
                <a:latin typeface="Caviar Dreams" charset="0"/>
                <a:ea typeface="Caviar Dreams" charset="0"/>
                <a:cs typeface="Caviar Dreams" charset="0"/>
              </a:rPr>
              <a:t> o zona de </a:t>
            </a:r>
            <a:r>
              <a:rPr lang="en-US" sz="882" spc="-9" dirty="0" err="1">
                <a:solidFill>
                  <a:srgbClr val="231F20"/>
                </a:solidFill>
                <a:latin typeface="Caviar Dreams" charset="0"/>
                <a:ea typeface="Caviar Dreams" charset="0"/>
                <a:cs typeface="Caviar Dreams" charset="0"/>
              </a:rPr>
              <a:t>interés</a:t>
            </a:r>
            <a:r>
              <a:rPr lang="en-US" sz="882" spc="-9" dirty="0">
                <a:solidFill>
                  <a:srgbClr val="231F20"/>
                </a:solidFill>
                <a:latin typeface="Caviar Dreams" charset="0"/>
                <a:ea typeface="Caviar Dreams" charset="0"/>
                <a:cs typeface="Caviar Dreams" charset="0"/>
              </a:rPr>
              <a:t>.</a:t>
            </a:r>
            <a:endParaRPr sz="882" dirty="0">
              <a:latin typeface="Caviar Dreams" charset="0"/>
              <a:ea typeface="Caviar Dreams" charset="0"/>
              <a:cs typeface="Caviar Dreams" charset="0"/>
            </a:endParaRPr>
          </a:p>
        </p:txBody>
      </p:sp>
      <p:sp>
        <p:nvSpPr>
          <p:cNvPr id="21" name="object 18"/>
          <p:cNvSpPr txBox="1"/>
          <p:nvPr/>
        </p:nvSpPr>
        <p:spPr>
          <a:xfrm>
            <a:off x="8755558" y="3315911"/>
            <a:ext cx="85165" cy="135743"/>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sp>
        <p:nvSpPr>
          <p:cNvPr id="22" name="object 20"/>
          <p:cNvSpPr txBox="1"/>
          <p:nvPr/>
        </p:nvSpPr>
        <p:spPr>
          <a:xfrm>
            <a:off x="8775383" y="5131253"/>
            <a:ext cx="85165" cy="135743"/>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4</a:t>
            </a:r>
            <a:endParaRPr sz="882">
              <a:latin typeface="Caviar Dreams" charset="0"/>
              <a:ea typeface="Caviar Dreams" charset="0"/>
              <a:cs typeface="Caviar Dreams" charset="0"/>
            </a:endParaRPr>
          </a:p>
        </p:txBody>
      </p:sp>
      <p:grpSp>
        <p:nvGrpSpPr>
          <p:cNvPr id="23" name="Group 15"/>
          <p:cNvGrpSpPr/>
          <p:nvPr/>
        </p:nvGrpSpPr>
        <p:grpSpPr>
          <a:xfrm>
            <a:off x="8739883" y="5649526"/>
            <a:ext cx="123265" cy="135743"/>
            <a:chOff x="6441208" y="6481606"/>
            <a:chExt cx="139700" cy="153842"/>
          </a:xfrm>
        </p:grpSpPr>
        <p:sp>
          <p:nvSpPr>
            <p:cNvPr id="24" name="object 12"/>
            <p:cNvSpPr/>
            <p:nvPr/>
          </p:nvSpPr>
          <p:spPr>
            <a:xfrm>
              <a:off x="6441208" y="6489235"/>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5" name="object 21"/>
            <p:cNvSpPr txBox="1"/>
            <p:nvPr/>
          </p:nvSpPr>
          <p:spPr>
            <a:xfrm>
              <a:off x="6462585" y="6481606"/>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5</a:t>
              </a:r>
              <a:endParaRPr sz="882" dirty="0">
                <a:latin typeface="Caviar Dreams" charset="0"/>
                <a:ea typeface="Caviar Dreams" charset="0"/>
                <a:cs typeface="Caviar Dreams" charset="0"/>
              </a:endParaRPr>
            </a:p>
          </p:txBody>
        </p:sp>
      </p:grpSp>
      <p:sp>
        <p:nvSpPr>
          <p:cNvPr id="26" name="object 17"/>
          <p:cNvSpPr txBox="1"/>
          <p:nvPr/>
        </p:nvSpPr>
        <p:spPr>
          <a:xfrm>
            <a:off x="8918907" y="2083214"/>
            <a:ext cx="2057861" cy="1085938"/>
          </a:xfrm>
          <a:prstGeom prst="rect">
            <a:avLst/>
          </a:prstGeom>
        </p:spPr>
        <p:txBody>
          <a:bodyPr vert="horz" wrap="square" lIns="0" tIns="0" rIns="0" bIns="0" rtlCol="0">
            <a:spAutoFit/>
          </a:bodyPr>
          <a:lstStyle/>
          <a:p>
            <a:pPr marL="11206" marR="4483" algn="just"/>
            <a:r>
              <a:rPr lang="en-US" sz="882" spc="-9" dirty="0">
                <a:solidFill>
                  <a:srgbClr val="231F20"/>
                </a:solidFill>
                <a:latin typeface="Caviar Dreams" charset="0"/>
                <a:ea typeface="Caviar Dreams" charset="0"/>
                <a:cs typeface="Caviar Dreams" charset="0"/>
              </a:rPr>
              <a:t>Para </a:t>
            </a:r>
            <a:r>
              <a:rPr lang="en-US" sz="882" spc="-9" dirty="0" err="1">
                <a:solidFill>
                  <a:srgbClr val="231F20"/>
                </a:solidFill>
                <a:latin typeface="Caviar Dreams" charset="0"/>
                <a:ea typeface="Caviar Dreams" charset="0"/>
                <a:cs typeface="Caviar Dreams" charset="0"/>
              </a:rPr>
              <a:t>manejar</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esta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herramienta</a:t>
            </a:r>
            <a:r>
              <a:rPr lang="en-US" sz="882" spc="-9" dirty="0">
                <a:solidFill>
                  <a:srgbClr val="231F20"/>
                </a:solidFill>
                <a:latin typeface="Caviar Dreams" charset="0"/>
                <a:ea typeface="Caviar Dreams" charset="0"/>
                <a:cs typeface="Caviar Dreams" charset="0"/>
              </a:rPr>
              <a:t>, el </a:t>
            </a:r>
            <a:r>
              <a:rPr lang="en-US" sz="882" spc="-9" dirty="0" err="1">
                <a:solidFill>
                  <a:srgbClr val="231F20"/>
                </a:solidFill>
                <a:latin typeface="Caviar Dreams" charset="0"/>
                <a:ea typeface="Caviar Dreams" charset="0"/>
                <a:cs typeface="Caviar Dreams" charset="0"/>
              </a:rPr>
              <a:t>usuario</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debe</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seleccionar</a:t>
            </a:r>
            <a:r>
              <a:rPr lang="en-US" sz="882" spc="-9" dirty="0">
                <a:solidFill>
                  <a:srgbClr val="231F20"/>
                </a:solidFill>
                <a:latin typeface="Caviar Dreams" charset="0"/>
                <a:ea typeface="Caviar Dreams" charset="0"/>
                <a:cs typeface="Caviar Dreams" charset="0"/>
              </a:rPr>
              <a:t> el </a:t>
            </a:r>
            <a:r>
              <a:rPr lang="en-US" sz="882" spc="-9" dirty="0" err="1">
                <a:solidFill>
                  <a:srgbClr val="231F20"/>
                </a:solidFill>
                <a:latin typeface="Caviar Dreams" charset="0"/>
                <a:ea typeface="Caviar Dreams" charset="0"/>
                <a:cs typeface="Caviar Dreams" charset="0"/>
              </a:rPr>
              <a:t>indicador</a:t>
            </a:r>
            <a:r>
              <a:rPr lang="en-US" sz="882" spc="-9" dirty="0">
                <a:solidFill>
                  <a:srgbClr val="231F20"/>
                </a:solidFill>
                <a:latin typeface="Caviar Dreams" charset="0"/>
                <a:ea typeface="Caviar Dreams" charset="0"/>
                <a:cs typeface="Caviar Dreams" charset="0"/>
              </a:rPr>
              <a:t> a </a:t>
            </a:r>
            <a:r>
              <a:rPr lang="en-US" sz="882" spc="-9" dirty="0" err="1">
                <a:solidFill>
                  <a:srgbClr val="231F20"/>
                </a:solidFill>
                <a:latin typeface="Caviar Dreams" charset="0"/>
                <a:ea typeface="Caviar Dreams" charset="0"/>
                <a:cs typeface="Caviar Dreams" charset="0"/>
              </a:rPr>
              <a:t>graficar</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en</a:t>
            </a:r>
            <a:r>
              <a:rPr lang="en-US" sz="882" spc="-9" dirty="0">
                <a:solidFill>
                  <a:srgbClr val="231F20"/>
                </a:solidFill>
                <a:latin typeface="Caviar Dreams" charset="0"/>
                <a:ea typeface="Caviar Dreams" charset="0"/>
                <a:cs typeface="Caviar Dreams" charset="0"/>
              </a:rPr>
              <a:t> el sector </a:t>
            </a:r>
            <a:r>
              <a:rPr lang="en-US" sz="882" spc="-9" dirty="0" err="1">
                <a:solidFill>
                  <a:srgbClr val="231F20"/>
                </a:solidFill>
                <a:latin typeface="Caviar Dreams" charset="0"/>
                <a:ea typeface="Caviar Dreams" charset="0"/>
                <a:cs typeface="Caviar Dreams" charset="0"/>
              </a:rPr>
              <a:t>marcado</a:t>
            </a:r>
            <a:r>
              <a:rPr lang="en-US" sz="882" spc="-9" dirty="0">
                <a:solidFill>
                  <a:srgbClr val="231F20"/>
                </a:solidFill>
                <a:latin typeface="Caviar Dreams" charset="0"/>
                <a:ea typeface="Caviar Dreams" charset="0"/>
                <a:cs typeface="Caviar Dreams" charset="0"/>
              </a:rPr>
              <a:t> con (1). La </a:t>
            </a:r>
            <a:r>
              <a:rPr lang="en-US" sz="882" spc="-9" dirty="0" err="1">
                <a:solidFill>
                  <a:srgbClr val="231F20"/>
                </a:solidFill>
                <a:latin typeface="Caviar Dreams" charset="0"/>
                <a:ea typeface="Caviar Dreams" charset="0"/>
                <a:cs typeface="Caviar Dreams" charset="0"/>
              </a:rPr>
              <a:t>figura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muestra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una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esfera</a:t>
            </a:r>
            <a:r>
              <a:rPr lang="en-US" sz="882" spc="-9" dirty="0">
                <a:solidFill>
                  <a:srgbClr val="231F20"/>
                </a:solidFill>
                <a:latin typeface="Caviar Dreams" charset="0"/>
                <a:ea typeface="Caviar Dreams" charset="0"/>
                <a:cs typeface="Caviar Dreams" charset="0"/>
              </a:rPr>
              <a:t> para </a:t>
            </a:r>
            <a:r>
              <a:rPr lang="en-US" sz="882" spc="-9" dirty="0" err="1">
                <a:solidFill>
                  <a:srgbClr val="231F20"/>
                </a:solidFill>
                <a:latin typeface="Caviar Dreams" charset="0"/>
                <a:ea typeface="Caviar Dreams" charset="0"/>
                <a:cs typeface="Caviar Dreams" charset="0"/>
              </a:rPr>
              <a:t>cada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tienda</a:t>
            </a:r>
            <a:r>
              <a:rPr lang="en-US" sz="882" spc="-9" dirty="0">
                <a:solidFill>
                  <a:srgbClr val="231F20"/>
                </a:solidFill>
                <a:latin typeface="Caviar Dreams" charset="0"/>
                <a:ea typeface="Caviar Dreams" charset="0"/>
                <a:cs typeface="Caviar Dreams" charset="0"/>
              </a:rPr>
              <a:t> o zona con data </a:t>
            </a:r>
            <a:r>
              <a:rPr lang="en-US" sz="882" spc="-9" dirty="0" err="1">
                <a:solidFill>
                  <a:srgbClr val="231F20"/>
                </a:solidFill>
                <a:latin typeface="Caviar Dreams" charset="0"/>
                <a:ea typeface="Caviar Dreams" charset="0"/>
                <a:cs typeface="Caviar Dreams" charset="0"/>
              </a:rPr>
              <a:t>en</a:t>
            </a:r>
            <a:r>
              <a:rPr lang="en-US" sz="882" spc="-9" dirty="0">
                <a:solidFill>
                  <a:srgbClr val="231F20"/>
                </a:solidFill>
                <a:latin typeface="Caviar Dreams" charset="0"/>
                <a:ea typeface="Caviar Dreams" charset="0"/>
                <a:cs typeface="Caviar Dreams" charset="0"/>
              </a:rPr>
              <a:t> ese </a:t>
            </a:r>
            <a:r>
              <a:rPr lang="en-US" sz="882" spc="-9" dirty="0" err="1">
                <a:solidFill>
                  <a:srgbClr val="231F20"/>
                </a:solidFill>
                <a:latin typeface="Caviar Dreams" charset="0"/>
                <a:ea typeface="Caviar Dreams" charset="0"/>
                <a:cs typeface="Caviar Dreams" charset="0"/>
              </a:rPr>
              <a:t>período</a:t>
            </a:r>
            <a:r>
              <a:rPr lang="en-US" sz="882" spc="-9" dirty="0">
                <a:solidFill>
                  <a:srgbClr val="231F20"/>
                </a:solidFill>
                <a:latin typeface="Caviar Dreams" charset="0"/>
                <a:ea typeface="Caviar Dreams" charset="0"/>
                <a:cs typeface="Caviar Dreams" charset="0"/>
              </a:rPr>
              <a:t> de </a:t>
            </a:r>
            <a:r>
              <a:rPr lang="en-US" sz="882" spc="-9" dirty="0" err="1">
                <a:solidFill>
                  <a:srgbClr val="231F20"/>
                </a:solidFill>
                <a:latin typeface="Caviar Dreams" charset="0"/>
                <a:ea typeface="Caviar Dreams" charset="0"/>
                <a:cs typeface="Caviar Dreams" charset="0"/>
              </a:rPr>
              <a:t>tiempo</a:t>
            </a:r>
            <a:r>
              <a:rPr lang="en-US" sz="882" spc="-9" dirty="0">
                <a:solidFill>
                  <a:srgbClr val="231F20"/>
                </a:solidFill>
                <a:latin typeface="Caviar Dreams" charset="0"/>
                <a:ea typeface="Caviar Dreams" charset="0"/>
                <a:cs typeface="Caviar Dreams" charset="0"/>
              </a:rPr>
              <a:t>. El color del </a:t>
            </a:r>
            <a:r>
              <a:rPr lang="en-US" sz="882" spc="-9" dirty="0" err="1">
                <a:solidFill>
                  <a:srgbClr val="231F20"/>
                </a:solidFill>
                <a:latin typeface="Caviar Dreams" charset="0"/>
                <a:ea typeface="Caviar Dreams" charset="0"/>
                <a:cs typeface="Caviar Dreams" charset="0"/>
              </a:rPr>
              <a:t>indicador</a:t>
            </a:r>
            <a:r>
              <a:rPr lang="en-US" sz="882" spc="-9" dirty="0">
                <a:solidFill>
                  <a:srgbClr val="231F20"/>
                </a:solidFill>
                <a:latin typeface="Caviar Dreams" charset="0"/>
                <a:ea typeface="Caviar Dreams" charset="0"/>
                <a:cs typeface="Caviar Dreams" charset="0"/>
              </a:rPr>
              <a:t> y el </a:t>
            </a:r>
            <a:r>
              <a:rPr lang="en-US" sz="882" spc="-9" dirty="0" err="1">
                <a:solidFill>
                  <a:srgbClr val="231F20"/>
                </a:solidFill>
                <a:latin typeface="Caviar Dreams" charset="0"/>
                <a:ea typeface="Caviar Dreams" charset="0"/>
                <a:cs typeface="Caviar Dreams" charset="0"/>
              </a:rPr>
              <a:t>tamaño</a:t>
            </a:r>
            <a:r>
              <a:rPr lang="en-US" sz="882" spc="-9" dirty="0">
                <a:solidFill>
                  <a:srgbClr val="231F20"/>
                </a:solidFill>
                <a:latin typeface="Caviar Dreams" charset="0"/>
                <a:ea typeface="Caviar Dreams" charset="0"/>
                <a:cs typeface="Caviar Dreams" charset="0"/>
              </a:rPr>
              <a:t> de la </a:t>
            </a:r>
            <a:r>
              <a:rPr lang="en-US" sz="882" spc="-9" dirty="0" err="1">
                <a:solidFill>
                  <a:srgbClr val="231F20"/>
                </a:solidFill>
                <a:latin typeface="Caviar Dreams" charset="0"/>
                <a:ea typeface="Caviar Dreams" charset="0"/>
                <a:cs typeface="Caviar Dreams" charset="0"/>
              </a:rPr>
              <a:t>esfera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puede</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ser</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cambiado</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en</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los</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ejes</a:t>
            </a:r>
            <a:r>
              <a:rPr lang="en-US" sz="882" spc="-9" dirty="0">
                <a:solidFill>
                  <a:srgbClr val="231F20"/>
                </a:solidFill>
                <a:latin typeface="Caviar Dreams" charset="0"/>
                <a:ea typeface="Caviar Dreams" charset="0"/>
                <a:cs typeface="Caviar Dreams" charset="0"/>
              </a:rPr>
              <a:t> X e Y.  </a:t>
            </a:r>
            <a:endParaRPr sz="882" dirty="0">
              <a:latin typeface="Caviar Dreams" charset="0"/>
              <a:ea typeface="Caviar Dreams" charset="0"/>
              <a:cs typeface="Caviar Dreams" charset="0"/>
            </a:endParaRPr>
          </a:p>
        </p:txBody>
      </p:sp>
      <p:grpSp>
        <p:nvGrpSpPr>
          <p:cNvPr id="27" name="Group 25"/>
          <p:cNvGrpSpPr/>
          <p:nvPr/>
        </p:nvGrpSpPr>
        <p:grpSpPr>
          <a:xfrm>
            <a:off x="8723507" y="2089725"/>
            <a:ext cx="123265" cy="135743"/>
            <a:chOff x="6441208" y="6481606"/>
            <a:chExt cx="139700" cy="153842"/>
          </a:xfrm>
        </p:grpSpPr>
        <p:sp>
          <p:nvSpPr>
            <p:cNvPr id="28" name="object 12"/>
            <p:cNvSpPr/>
            <p:nvPr/>
          </p:nvSpPr>
          <p:spPr>
            <a:xfrm>
              <a:off x="6441208" y="6489235"/>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9" name="object 21"/>
            <p:cNvSpPr txBox="1"/>
            <p:nvPr/>
          </p:nvSpPr>
          <p:spPr>
            <a:xfrm>
              <a:off x="6462585" y="6481606"/>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
        <p:nvSpPr>
          <p:cNvPr id="30" name="object 17"/>
          <p:cNvSpPr txBox="1"/>
          <p:nvPr/>
        </p:nvSpPr>
        <p:spPr>
          <a:xfrm>
            <a:off x="8918907" y="3832849"/>
            <a:ext cx="2057861" cy="1085938"/>
          </a:xfrm>
          <a:prstGeom prst="rect">
            <a:avLst/>
          </a:prstGeom>
        </p:spPr>
        <p:txBody>
          <a:bodyPr vert="horz" wrap="square" lIns="0" tIns="0" rIns="0" bIns="0" rtlCol="0">
            <a:spAutoFit/>
          </a:bodyPr>
          <a:lstStyle/>
          <a:p>
            <a:pPr marL="11206" marR="4483" algn="just"/>
            <a:r>
              <a:rPr lang="en-US" sz="882" spc="-9" dirty="0">
                <a:solidFill>
                  <a:srgbClr val="231F20"/>
                </a:solidFill>
                <a:latin typeface="Caviar Dreams" charset="0"/>
                <a:ea typeface="Caviar Dreams" charset="0"/>
                <a:cs typeface="Caviar Dreams" charset="0"/>
              </a:rPr>
              <a:t>La </a:t>
            </a:r>
            <a:r>
              <a:rPr lang="en-US" sz="882" spc="-9" dirty="0" err="1">
                <a:solidFill>
                  <a:srgbClr val="231F20"/>
                </a:solidFill>
                <a:latin typeface="Caviar Dreams" charset="0"/>
                <a:ea typeface="Caviar Dreams" charset="0"/>
                <a:cs typeface="Caviar Dreams" charset="0"/>
              </a:rPr>
              <a:t>complejidad</a:t>
            </a:r>
            <a:r>
              <a:rPr lang="en-US" sz="882" spc="-9" dirty="0">
                <a:solidFill>
                  <a:srgbClr val="231F20"/>
                </a:solidFill>
                <a:latin typeface="Caviar Dreams" charset="0"/>
                <a:ea typeface="Caviar Dreams" charset="0"/>
                <a:cs typeface="Caviar Dreams" charset="0"/>
              </a:rPr>
              <a:t> del </a:t>
            </a:r>
            <a:r>
              <a:rPr lang="en-US" sz="882" spc="-9" dirty="0" err="1">
                <a:solidFill>
                  <a:srgbClr val="231F20"/>
                </a:solidFill>
                <a:latin typeface="Caviar Dreams" charset="0"/>
                <a:ea typeface="Caviar Dreams" charset="0"/>
                <a:cs typeface="Caviar Dreams" charset="0"/>
              </a:rPr>
              <a:t>reporte</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puede</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variar</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disminuyendo</a:t>
            </a:r>
            <a:r>
              <a:rPr lang="en-US" sz="882" spc="-9" dirty="0">
                <a:solidFill>
                  <a:srgbClr val="231F20"/>
                </a:solidFill>
                <a:latin typeface="Caviar Dreams" charset="0"/>
                <a:ea typeface="Caviar Dreams" charset="0"/>
                <a:cs typeface="Caviar Dreams" charset="0"/>
              </a:rPr>
              <a:t> la </a:t>
            </a:r>
            <a:r>
              <a:rPr lang="en-US" sz="882" spc="-9" dirty="0" err="1">
                <a:solidFill>
                  <a:srgbClr val="231F20"/>
                </a:solidFill>
                <a:latin typeface="Caviar Dreams" charset="0"/>
                <a:ea typeface="Caviar Dreams" charset="0"/>
                <a:cs typeface="Caviar Dreams" charset="0"/>
              </a:rPr>
              <a:t>cantidad</a:t>
            </a:r>
            <a:r>
              <a:rPr lang="en-US" sz="882" spc="-9" dirty="0">
                <a:solidFill>
                  <a:srgbClr val="231F20"/>
                </a:solidFill>
                <a:latin typeface="Caviar Dreams" charset="0"/>
                <a:ea typeface="Caviar Dreams" charset="0"/>
                <a:cs typeface="Caviar Dreams" charset="0"/>
              </a:rPr>
              <a:t> de </a:t>
            </a:r>
            <a:r>
              <a:rPr lang="en-US" sz="882" spc="-9" dirty="0" err="1">
                <a:solidFill>
                  <a:srgbClr val="231F20"/>
                </a:solidFill>
                <a:latin typeface="Caviar Dreams" charset="0"/>
                <a:ea typeface="Caviar Dreams" charset="0"/>
                <a:cs typeface="Caviar Dreams" charset="0"/>
              </a:rPr>
              <a:t>indicadores</a:t>
            </a:r>
            <a:r>
              <a:rPr lang="en-US" sz="882" spc="-9" dirty="0">
                <a:solidFill>
                  <a:srgbClr val="231F20"/>
                </a:solidFill>
                <a:latin typeface="Caviar Dreams" charset="0"/>
                <a:ea typeface="Caviar Dreams" charset="0"/>
                <a:cs typeface="Caviar Dreams" charset="0"/>
              </a:rPr>
              <a:t> que se </a:t>
            </a:r>
            <a:r>
              <a:rPr lang="en-US" sz="882" spc="-9" dirty="0" err="1">
                <a:solidFill>
                  <a:srgbClr val="231F20"/>
                </a:solidFill>
                <a:latin typeface="Caviar Dreams" charset="0"/>
                <a:ea typeface="Caviar Dreams" charset="0"/>
                <a:cs typeface="Caviar Dreams" charset="0"/>
              </a:rPr>
              <a:t>desea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graficar</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En</a:t>
            </a:r>
            <a:r>
              <a:rPr lang="en-US" sz="882" spc="-9" dirty="0">
                <a:solidFill>
                  <a:srgbClr val="231F20"/>
                </a:solidFill>
                <a:latin typeface="Caviar Dreams" charset="0"/>
                <a:ea typeface="Caviar Dreams" charset="0"/>
                <a:cs typeface="Caviar Dreams" charset="0"/>
              </a:rPr>
              <a:t> el sector (3), la </a:t>
            </a:r>
            <a:r>
              <a:rPr lang="en-US" sz="882" spc="-9" dirty="0" err="1">
                <a:solidFill>
                  <a:srgbClr val="231F20"/>
                </a:solidFill>
                <a:latin typeface="Caviar Dreams" charset="0"/>
                <a:ea typeface="Caviar Dreams" charset="0"/>
                <a:cs typeface="Caviar Dreams" charset="0"/>
              </a:rPr>
              <a:t>interfaz</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muestra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tres</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pestañas</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esferas</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barras</a:t>
            </a:r>
            <a:r>
              <a:rPr lang="en-US" sz="882" spc="-9" dirty="0">
                <a:solidFill>
                  <a:srgbClr val="231F20"/>
                </a:solidFill>
                <a:latin typeface="Caviar Dreams" charset="0"/>
                <a:ea typeface="Caviar Dreams" charset="0"/>
                <a:cs typeface="Caviar Dreams" charset="0"/>
              </a:rPr>
              <a:t> o un </a:t>
            </a:r>
            <a:r>
              <a:rPr lang="en-US" sz="882" spc="-9" dirty="0" err="1">
                <a:solidFill>
                  <a:srgbClr val="231F20"/>
                </a:solidFill>
                <a:latin typeface="Caviar Dreams" charset="0"/>
                <a:ea typeface="Caviar Dreams" charset="0"/>
                <a:cs typeface="Caviar Dreams" charset="0"/>
              </a:rPr>
              <a:t>gráfico</a:t>
            </a:r>
            <a:r>
              <a:rPr lang="en-US" sz="882" spc="-9" dirty="0">
                <a:solidFill>
                  <a:srgbClr val="231F20"/>
                </a:solidFill>
                <a:latin typeface="Caviar Dreams" charset="0"/>
                <a:ea typeface="Caviar Dreams" charset="0"/>
                <a:cs typeface="Caviar Dreams" charset="0"/>
              </a:rPr>
              <a:t> de </a:t>
            </a:r>
            <a:r>
              <a:rPr lang="en-US" sz="882" spc="-9" dirty="0" err="1">
                <a:solidFill>
                  <a:srgbClr val="231F20"/>
                </a:solidFill>
                <a:latin typeface="Caviar Dreams" charset="0"/>
                <a:ea typeface="Caviar Dreams" charset="0"/>
                <a:cs typeface="Caviar Dreams" charset="0"/>
              </a:rPr>
              <a:t>línea</a:t>
            </a:r>
            <a:r>
              <a:rPr lang="en-US" sz="882" spc="-9" dirty="0">
                <a:solidFill>
                  <a:srgbClr val="231F20"/>
                </a:solidFill>
                <a:latin typeface="Caviar Dreams" charset="0"/>
                <a:ea typeface="Caviar Dreams" charset="0"/>
                <a:cs typeface="Caviar Dreams" charset="0"/>
              </a:rPr>
              <a:t> de </a:t>
            </a:r>
            <a:r>
              <a:rPr lang="en-US" sz="882" spc="-9" dirty="0" err="1">
                <a:solidFill>
                  <a:srgbClr val="231F20"/>
                </a:solidFill>
                <a:latin typeface="Caviar Dreams" charset="0"/>
                <a:ea typeface="Caviar Dreams" charset="0"/>
                <a:cs typeface="Caviar Dreams" charset="0"/>
              </a:rPr>
              <a:t>tiempo</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trazando</a:t>
            </a:r>
            <a:r>
              <a:rPr lang="en-US" sz="882" spc="-9" dirty="0">
                <a:solidFill>
                  <a:srgbClr val="231F20"/>
                </a:solidFill>
                <a:latin typeface="Caviar Dreams" charset="0"/>
                <a:ea typeface="Caviar Dreams" charset="0"/>
                <a:cs typeface="Caviar Dreams" charset="0"/>
              </a:rPr>
              <a:t> 4, 3 y/o 1 </a:t>
            </a:r>
            <a:r>
              <a:rPr lang="en-US" sz="882" spc="-9" dirty="0" err="1">
                <a:solidFill>
                  <a:srgbClr val="231F20"/>
                </a:solidFill>
                <a:latin typeface="Caviar Dreams" charset="0"/>
                <a:ea typeface="Caviar Dreams" charset="0"/>
                <a:cs typeface="Caviar Dreams" charset="0"/>
              </a:rPr>
              <a:t>indicador</a:t>
            </a:r>
            <a:r>
              <a:rPr lang="en-US" sz="882" spc="-9" dirty="0">
                <a:solidFill>
                  <a:srgbClr val="231F20"/>
                </a:solidFill>
                <a:latin typeface="Caviar Dreams" charset="0"/>
                <a:ea typeface="Caviar Dreams" charset="0"/>
                <a:cs typeface="Caviar Dreams" charset="0"/>
              </a:rPr>
              <a:t> a lo largo del </a:t>
            </a:r>
            <a:r>
              <a:rPr lang="en-US" sz="882" spc="-9" dirty="0" err="1">
                <a:solidFill>
                  <a:srgbClr val="231F20"/>
                </a:solidFill>
                <a:latin typeface="Caviar Dreams" charset="0"/>
                <a:ea typeface="Caviar Dreams" charset="0"/>
                <a:cs typeface="Caviar Dreams" charset="0"/>
              </a:rPr>
              <a:t>tiempo</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respectivamente</a:t>
            </a:r>
            <a:r>
              <a:rPr lang="en-US" sz="882" spc="-9" dirty="0">
                <a:solidFill>
                  <a:srgbClr val="231F20"/>
                </a:solidFill>
                <a:latin typeface="Caviar Dreams" charset="0"/>
                <a:ea typeface="Caviar Dreams" charset="0"/>
                <a:cs typeface="Caviar Dreams" charset="0"/>
              </a:rPr>
              <a:t>.  </a:t>
            </a:r>
            <a:endParaRPr sz="882" dirty="0">
              <a:latin typeface="Caviar Dreams" charset="0"/>
              <a:ea typeface="Caviar Dreams" charset="0"/>
              <a:cs typeface="Caviar Dreams" charset="0"/>
            </a:endParaRPr>
          </a:p>
        </p:txBody>
      </p:sp>
      <p:grpSp>
        <p:nvGrpSpPr>
          <p:cNvPr id="31" name="Group 29"/>
          <p:cNvGrpSpPr/>
          <p:nvPr/>
        </p:nvGrpSpPr>
        <p:grpSpPr>
          <a:xfrm>
            <a:off x="8739883" y="3833232"/>
            <a:ext cx="123265" cy="135743"/>
            <a:chOff x="6441208" y="6481617"/>
            <a:chExt cx="139700" cy="153842"/>
          </a:xfrm>
        </p:grpSpPr>
        <p:sp>
          <p:nvSpPr>
            <p:cNvPr id="32" name="object 12"/>
            <p:cNvSpPr/>
            <p:nvPr/>
          </p:nvSpPr>
          <p:spPr>
            <a:xfrm>
              <a:off x="6441208" y="6489235"/>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33" name="object 21"/>
            <p:cNvSpPr txBox="1"/>
            <p:nvPr/>
          </p:nvSpPr>
          <p:spPr>
            <a:xfrm>
              <a:off x="6462585" y="6481617"/>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grpSp>
      <p:sp>
        <p:nvSpPr>
          <p:cNvPr id="34" name="object 15"/>
          <p:cNvSpPr txBox="1"/>
          <p:nvPr/>
        </p:nvSpPr>
        <p:spPr>
          <a:xfrm>
            <a:off x="8947170" y="5076509"/>
            <a:ext cx="2029598" cy="407227"/>
          </a:xfrm>
          <a:prstGeom prst="rect">
            <a:avLst/>
          </a:prstGeom>
        </p:spPr>
        <p:txBody>
          <a:bodyPr vert="horz" wrap="square" lIns="0" tIns="0" rIns="0" bIns="0" rtlCol="0">
            <a:spAutoFit/>
          </a:bodyPr>
          <a:lstStyle/>
          <a:p>
            <a:pPr marL="11206" marR="4483" algn="just"/>
            <a:r>
              <a:rPr lang="en-US" sz="882" spc="-9" dirty="0">
                <a:solidFill>
                  <a:srgbClr val="231F20"/>
                </a:solidFill>
                <a:latin typeface="Caviar Dreams" charset="0"/>
                <a:ea typeface="Caviar Dreams" charset="0"/>
                <a:cs typeface="Caviar Dreams" charset="0"/>
              </a:rPr>
              <a:t>Los </a:t>
            </a:r>
            <a:r>
              <a:rPr lang="en-US" sz="882" spc="-9" dirty="0" err="1">
                <a:solidFill>
                  <a:srgbClr val="231F20"/>
                </a:solidFill>
                <a:latin typeface="Caviar Dreams" charset="0"/>
                <a:ea typeface="Caviar Dreams" charset="0"/>
                <a:cs typeface="Caviar Dreams" charset="0"/>
              </a:rPr>
              <a:t>datos</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pueden</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cambiarse</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en</a:t>
            </a:r>
            <a:r>
              <a:rPr lang="en-US" sz="882" spc="-9" dirty="0">
                <a:solidFill>
                  <a:srgbClr val="231F20"/>
                </a:solidFill>
                <a:latin typeface="Caviar Dreams" charset="0"/>
                <a:ea typeface="Caviar Dreams" charset="0"/>
                <a:cs typeface="Caviar Dreams" charset="0"/>
              </a:rPr>
              <a:t> (4) para que </a:t>
            </a:r>
            <a:r>
              <a:rPr lang="en-US" sz="882" spc="-9" dirty="0" err="1">
                <a:solidFill>
                  <a:srgbClr val="231F20"/>
                </a:solidFill>
                <a:latin typeface="Caviar Dreams" charset="0"/>
                <a:ea typeface="Caviar Dreams" charset="0"/>
                <a:cs typeface="Caviar Dreams" charset="0"/>
              </a:rPr>
              <a:t>sean</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por</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día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por</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semana</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por</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mes</a:t>
            </a:r>
            <a:r>
              <a:rPr lang="en-US" sz="882" spc="-9" dirty="0">
                <a:solidFill>
                  <a:srgbClr val="231F20"/>
                </a:solidFill>
                <a:latin typeface="Caviar Dreams" charset="0"/>
                <a:ea typeface="Caviar Dreams" charset="0"/>
                <a:cs typeface="Caviar Dreams" charset="0"/>
              </a:rPr>
              <a:t> o </a:t>
            </a:r>
            <a:r>
              <a:rPr lang="en-US" sz="882" spc="-9" dirty="0" err="1">
                <a:solidFill>
                  <a:srgbClr val="231F20"/>
                </a:solidFill>
                <a:latin typeface="Caviar Dreams" charset="0"/>
                <a:ea typeface="Caviar Dreams" charset="0"/>
                <a:cs typeface="Caviar Dreams" charset="0"/>
              </a:rPr>
              <a:t>por</a:t>
            </a:r>
            <a:r>
              <a:rPr lang="en-US" sz="882" spc="-9" dirty="0">
                <a:solidFill>
                  <a:srgbClr val="231F20"/>
                </a:solidFill>
                <a:latin typeface="Caviar Dreams" charset="0"/>
                <a:ea typeface="Caviar Dreams" charset="0"/>
                <a:cs typeface="Caviar Dreams" charset="0"/>
              </a:rPr>
              <a:t> </a:t>
            </a:r>
            <a:r>
              <a:rPr lang="en-US" sz="882" spc="-9" dirty="0" err="1">
                <a:solidFill>
                  <a:srgbClr val="231F20"/>
                </a:solidFill>
                <a:latin typeface="Caviar Dreams" charset="0"/>
                <a:ea typeface="Caviar Dreams" charset="0"/>
                <a:cs typeface="Caviar Dreams" charset="0"/>
              </a:rPr>
              <a:t>trimestre</a:t>
            </a:r>
            <a:r>
              <a:rPr lang="en-US" sz="882" spc="-9" dirty="0">
                <a:solidFill>
                  <a:srgbClr val="231F20"/>
                </a:solidFill>
                <a:latin typeface="Caviar Dreams" charset="0"/>
                <a:ea typeface="Caviar Dreams" charset="0"/>
                <a:cs typeface="Caviar Dreams" charset="0"/>
              </a:rPr>
              <a:t>.</a:t>
            </a:r>
            <a:endParaRPr sz="882" dirty="0">
              <a:latin typeface="Caviar Dreams" charset="0"/>
              <a:ea typeface="Caviar Dreams" charset="0"/>
              <a:cs typeface="Caviar Dreams" charset="0"/>
            </a:endParaRPr>
          </a:p>
        </p:txBody>
      </p:sp>
      <p:sp>
        <p:nvSpPr>
          <p:cNvPr id="35" name="Rectángulo 34"/>
          <p:cNvSpPr/>
          <p:nvPr/>
        </p:nvSpPr>
        <p:spPr>
          <a:xfrm>
            <a:off x="1156626" y="3550597"/>
            <a:ext cx="214253" cy="21057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36" name="Rectángulo 35"/>
          <p:cNvSpPr/>
          <p:nvPr/>
        </p:nvSpPr>
        <p:spPr>
          <a:xfrm>
            <a:off x="1370879" y="5662633"/>
            <a:ext cx="6311031" cy="1531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37" name="Rectángulo 36"/>
          <p:cNvSpPr/>
          <p:nvPr/>
        </p:nvSpPr>
        <p:spPr>
          <a:xfrm>
            <a:off x="7667728" y="3642967"/>
            <a:ext cx="883728" cy="1523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38" name="Rectángulo 37"/>
          <p:cNvSpPr/>
          <p:nvPr/>
        </p:nvSpPr>
        <p:spPr>
          <a:xfrm>
            <a:off x="7632700" y="4299626"/>
            <a:ext cx="883728" cy="1523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39" name="Rectángulo 38"/>
          <p:cNvSpPr/>
          <p:nvPr/>
        </p:nvSpPr>
        <p:spPr>
          <a:xfrm>
            <a:off x="1149409" y="5809743"/>
            <a:ext cx="6820749" cy="1649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40" name="Rectángulo 39"/>
          <p:cNvSpPr/>
          <p:nvPr/>
        </p:nvSpPr>
        <p:spPr>
          <a:xfrm>
            <a:off x="7205801" y="3469745"/>
            <a:ext cx="480401" cy="1357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41" name="Rectángulo 40"/>
          <p:cNvSpPr/>
          <p:nvPr/>
        </p:nvSpPr>
        <p:spPr>
          <a:xfrm>
            <a:off x="7879066" y="3342579"/>
            <a:ext cx="637362" cy="1566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42" name="Group 26"/>
          <p:cNvGrpSpPr/>
          <p:nvPr/>
        </p:nvGrpSpPr>
        <p:grpSpPr>
          <a:xfrm>
            <a:off x="1193658" y="5655764"/>
            <a:ext cx="123265" cy="135743"/>
            <a:chOff x="915073" y="5083325"/>
            <a:chExt cx="139700" cy="153842"/>
          </a:xfrm>
        </p:grpSpPr>
        <p:sp>
          <p:nvSpPr>
            <p:cNvPr id="43"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44" name="object 19"/>
            <p:cNvSpPr txBox="1"/>
            <p:nvPr/>
          </p:nvSpPr>
          <p:spPr>
            <a:xfrm>
              <a:off x="935154" y="508332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grpSp>
        <p:nvGrpSpPr>
          <p:cNvPr id="45" name="Group 30"/>
          <p:cNvGrpSpPr/>
          <p:nvPr/>
        </p:nvGrpSpPr>
        <p:grpSpPr>
          <a:xfrm>
            <a:off x="949167" y="5855151"/>
            <a:ext cx="123265" cy="137239"/>
            <a:chOff x="915073" y="5074560"/>
            <a:chExt cx="139700" cy="155537"/>
          </a:xfrm>
          <a:solidFill>
            <a:srgbClr val="FF0000"/>
          </a:solidFill>
        </p:grpSpPr>
        <p:sp>
          <p:nvSpPr>
            <p:cNvPr id="46"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dirty="0">
                <a:latin typeface="Caviar Dreams" charset="0"/>
                <a:ea typeface="Caviar Dreams" charset="0"/>
                <a:cs typeface="Caviar Dreams" charset="0"/>
              </a:endParaRPr>
            </a:p>
          </p:txBody>
        </p:sp>
        <p:sp>
          <p:nvSpPr>
            <p:cNvPr id="47" name="object 19"/>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grpSp>
        <p:nvGrpSpPr>
          <p:cNvPr id="48" name="Agrupar 47"/>
          <p:cNvGrpSpPr/>
          <p:nvPr/>
        </p:nvGrpSpPr>
        <p:grpSpPr>
          <a:xfrm>
            <a:off x="7057221" y="3461825"/>
            <a:ext cx="123265" cy="137238"/>
            <a:chOff x="7830186" y="4976694"/>
            <a:chExt cx="123265" cy="137238"/>
          </a:xfrm>
          <a:solidFill>
            <a:srgbClr val="FF0000"/>
          </a:solidFill>
        </p:grpSpPr>
        <p:sp>
          <p:nvSpPr>
            <p:cNvPr id="49" name="object 6"/>
            <p:cNvSpPr/>
            <p:nvPr/>
          </p:nvSpPr>
          <p:spPr>
            <a:xfrm>
              <a:off x="7830186" y="4990667"/>
              <a:ext cx="123265" cy="123265"/>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50" name="object 17"/>
            <p:cNvSpPr txBox="1"/>
            <p:nvPr/>
          </p:nvSpPr>
          <p:spPr>
            <a:xfrm>
              <a:off x="7849045" y="4976694"/>
              <a:ext cx="85165" cy="135743"/>
            </a:xfrm>
            <a:prstGeom prst="rect">
              <a:avLst/>
            </a:prstGeom>
            <a:noFill/>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grpSp>
      <p:grpSp>
        <p:nvGrpSpPr>
          <p:cNvPr id="51" name="Group 27"/>
          <p:cNvGrpSpPr/>
          <p:nvPr/>
        </p:nvGrpSpPr>
        <p:grpSpPr>
          <a:xfrm>
            <a:off x="7699786" y="3305283"/>
            <a:ext cx="123265" cy="137239"/>
            <a:chOff x="915073" y="5074560"/>
            <a:chExt cx="139700" cy="155537"/>
          </a:xfrm>
          <a:solidFill>
            <a:srgbClr val="FF0000"/>
          </a:solidFill>
        </p:grpSpPr>
        <p:sp>
          <p:nvSpPr>
            <p:cNvPr id="52"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53" name="object 19"/>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4</a:t>
              </a:r>
              <a:endParaRPr sz="882" dirty="0">
                <a:latin typeface="Caviar Dreams" charset="0"/>
                <a:ea typeface="Caviar Dreams" charset="0"/>
                <a:cs typeface="Caviar Dreams" charset="0"/>
              </a:endParaRPr>
            </a:p>
          </p:txBody>
        </p:sp>
      </p:grpSp>
      <p:grpSp>
        <p:nvGrpSpPr>
          <p:cNvPr id="54" name="Agrupar 53"/>
          <p:cNvGrpSpPr/>
          <p:nvPr/>
        </p:nvGrpSpPr>
        <p:grpSpPr>
          <a:xfrm>
            <a:off x="7491853" y="5012803"/>
            <a:ext cx="123265" cy="139513"/>
            <a:chOff x="5099055" y="6395101"/>
            <a:chExt cx="123265" cy="139513"/>
          </a:xfrm>
          <a:solidFill>
            <a:srgbClr val="FF0000"/>
          </a:solidFill>
        </p:grpSpPr>
        <p:sp>
          <p:nvSpPr>
            <p:cNvPr id="55" name="object 11"/>
            <p:cNvSpPr/>
            <p:nvPr/>
          </p:nvSpPr>
          <p:spPr>
            <a:xfrm>
              <a:off x="5099055" y="6411349"/>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56" name="object 19"/>
            <p:cNvSpPr txBox="1"/>
            <p:nvPr/>
          </p:nvSpPr>
          <p:spPr>
            <a:xfrm>
              <a:off x="5120296" y="6395101"/>
              <a:ext cx="85165" cy="135743"/>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5</a:t>
              </a:r>
              <a:endParaRPr sz="882" dirty="0">
                <a:latin typeface="Caviar Dreams" charset="0"/>
                <a:ea typeface="Caviar Dreams" charset="0"/>
                <a:cs typeface="Caviar Dreams" charset="0"/>
              </a:endParaRPr>
            </a:p>
          </p:txBody>
        </p:sp>
      </p:grpSp>
      <p:grpSp>
        <p:nvGrpSpPr>
          <p:cNvPr id="57" name="Group 26"/>
          <p:cNvGrpSpPr/>
          <p:nvPr/>
        </p:nvGrpSpPr>
        <p:grpSpPr>
          <a:xfrm>
            <a:off x="7474134" y="3621855"/>
            <a:ext cx="123265" cy="135743"/>
            <a:chOff x="915073" y="5083325"/>
            <a:chExt cx="139700" cy="153842"/>
          </a:xfrm>
        </p:grpSpPr>
        <p:sp>
          <p:nvSpPr>
            <p:cNvPr id="58"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59" name="object 19"/>
            <p:cNvSpPr txBox="1"/>
            <p:nvPr/>
          </p:nvSpPr>
          <p:spPr>
            <a:xfrm>
              <a:off x="935154" y="508332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grpSp>
        <p:nvGrpSpPr>
          <p:cNvPr id="60" name="Group 26"/>
          <p:cNvGrpSpPr/>
          <p:nvPr/>
        </p:nvGrpSpPr>
        <p:grpSpPr>
          <a:xfrm>
            <a:off x="7491853" y="4314975"/>
            <a:ext cx="123265" cy="135743"/>
            <a:chOff x="915073" y="5083325"/>
            <a:chExt cx="139700" cy="153842"/>
          </a:xfrm>
        </p:grpSpPr>
        <p:sp>
          <p:nvSpPr>
            <p:cNvPr id="61"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62" name="object 19"/>
            <p:cNvSpPr txBox="1"/>
            <p:nvPr/>
          </p:nvSpPr>
          <p:spPr>
            <a:xfrm>
              <a:off x="935154" y="508332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
        <p:nvSpPr>
          <p:cNvPr id="63" name="Rectángulo 62"/>
          <p:cNvSpPr/>
          <p:nvPr/>
        </p:nvSpPr>
        <p:spPr>
          <a:xfrm>
            <a:off x="7640596" y="4662446"/>
            <a:ext cx="883728" cy="8564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Tree>
    <p:extLst>
      <p:ext uri="{BB962C8B-B14F-4D97-AF65-F5344CB8AC3E}">
        <p14:creationId xmlns:p14="http://schemas.microsoft.com/office/powerpoint/2010/main" val="248948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Tiendas </a:t>
              </a:r>
              <a:r>
                <a:rPr lang="mr-IN" sz="2400" b="1" dirty="0">
                  <a:solidFill>
                    <a:schemeClr val="bg1"/>
                  </a:solidFill>
                  <a:latin typeface="Caviar Dreams" charset="0"/>
                  <a:ea typeface="Caviar Dreams" charset="0"/>
                  <a:cs typeface="Caviar Dreams" charset="0"/>
                </a:rPr>
                <a:t>–</a:t>
              </a:r>
              <a:r>
                <a:rPr lang="es-CL" sz="2400" b="1" dirty="0">
                  <a:solidFill>
                    <a:schemeClr val="bg1"/>
                  </a:solidFill>
                  <a:latin typeface="Caviar Dreams" charset="0"/>
                  <a:ea typeface="Caviar Dreams" charset="0"/>
                  <a:cs typeface="Caviar Dreams" charset="0"/>
                </a:rPr>
                <a:t> Ranking</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19</a:t>
            </a:r>
          </a:p>
        </p:txBody>
      </p:sp>
      <p:pic>
        <p:nvPicPr>
          <p:cNvPr id="14" name="Imagen 13"/>
          <p:cNvPicPr>
            <a:picLocks noChangeAspect="1"/>
          </p:cNvPicPr>
          <p:nvPr/>
        </p:nvPicPr>
        <p:blipFill rotWithShape="1">
          <a:blip r:embed="rId3"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sp>
        <p:nvSpPr>
          <p:cNvPr id="15" name="object 7"/>
          <p:cNvSpPr txBox="1"/>
          <p:nvPr/>
        </p:nvSpPr>
        <p:spPr>
          <a:xfrm>
            <a:off x="4428003" y="5537252"/>
            <a:ext cx="3335991" cy="597599"/>
          </a:xfrm>
          <a:prstGeom prst="rect">
            <a:avLst/>
          </a:prstGeom>
        </p:spPr>
        <p:txBody>
          <a:bodyPr vert="horz" wrap="square" lIns="0" tIns="0" rIns="0" bIns="0" rtlCol="0">
            <a:spAutoFit/>
          </a:bodyPr>
          <a:lstStyle/>
          <a:p>
            <a:pPr marL="11206" marR="4483" algn="just"/>
            <a:r>
              <a:rPr lang="en-US" sz="971" spc="-31" dirty="0">
                <a:solidFill>
                  <a:srgbClr val="231F20"/>
                </a:solidFill>
                <a:latin typeface="Caviar Dreams" charset="0"/>
                <a:ea typeface="Caviar Dreams" charset="0"/>
                <a:cs typeface="Caviar Dreams" charset="0"/>
              </a:rPr>
              <a:t>El </a:t>
            </a:r>
            <a:r>
              <a:rPr lang="en-US" sz="971" spc="-31" dirty="0" err="1">
                <a:solidFill>
                  <a:srgbClr val="231F20"/>
                </a:solidFill>
                <a:latin typeface="Caviar Dreams" charset="0"/>
                <a:ea typeface="Caviar Dreams" charset="0"/>
                <a:cs typeface="Caviar Dreams" charset="0"/>
              </a:rPr>
              <a:t>siguiente</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reporte</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muestra</a:t>
            </a:r>
            <a:r>
              <a:rPr lang="en-US" sz="971" spc="-31" dirty="0">
                <a:solidFill>
                  <a:srgbClr val="231F20"/>
                </a:solidFill>
                <a:latin typeface="Caviar Dreams" charset="0"/>
                <a:ea typeface="Caviar Dreams" charset="0"/>
                <a:cs typeface="Caviar Dreams" charset="0"/>
              </a:rPr>
              <a:t> el ranking de las </a:t>
            </a:r>
            <a:r>
              <a:rPr lang="en-US" sz="971" spc="-31" dirty="0" err="1">
                <a:solidFill>
                  <a:srgbClr val="231F20"/>
                </a:solidFill>
                <a:latin typeface="Caviar Dreams" charset="0"/>
                <a:ea typeface="Caviar Dreams" charset="0"/>
                <a:cs typeface="Caviar Dreams" charset="0"/>
              </a:rPr>
              <a:t>tiendas</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seleccionadas</a:t>
            </a:r>
            <a:r>
              <a:rPr lang="en-US" sz="971" spc="-31" dirty="0">
                <a:solidFill>
                  <a:srgbClr val="231F20"/>
                </a:solidFill>
                <a:latin typeface="Caviar Dreams" charset="0"/>
                <a:ea typeface="Caviar Dreams" charset="0"/>
                <a:cs typeface="Caviar Dreams" charset="0"/>
              </a:rPr>
              <a:t>. Para el </a:t>
            </a:r>
            <a:r>
              <a:rPr lang="en-US" sz="971" spc="-31" dirty="0" err="1">
                <a:solidFill>
                  <a:srgbClr val="231F20"/>
                </a:solidFill>
                <a:latin typeface="Caviar Dreams" charset="0"/>
                <a:ea typeface="Caviar Dreams" charset="0"/>
                <a:cs typeface="Caviar Dreams" charset="0"/>
              </a:rPr>
              <a:t>cálculo</a:t>
            </a:r>
            <a:r>
              <a:rPr lang="en-US" sz="971" spc="-31" dirty="0">
                <a:solidFill>
                  <a:srgbClr val="231F20"/>
                </a:solidFill>
                <a:latin typeface="Caviar Dreams" charset="0"/>
                <a:ea typeface="Caviar Dreams" charset="0"/>
                <a:cs typeface="Caviar Dreams" charset="0"/>
              </a:rPr>
              <a:t> de la nota (1), el </a:t>
            </a:r>
            <a:r>
              <a:rPr lang="en-US" sz="971" spc="-31" dirty="0" err="1">
                <a:solidFill>
                  <a:srgbClr val="231F20"/>
                </a:solidFill>
                <a:latin typeface="Caviar Dreams" charset="0"/>
                <a:ea typeface="Caviar Dreams" charset="0"/>
                <a:cs typeface="Caviar Dreams" charset="0"/>
              </a:rPr>
              <a:t>sistema</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utiliza</a:t>
            </a:r>
            <a:r>
              <a:rPr lang="en-US" sz="971" spc="-31" dirty="0">
                <a:solidFill>
                  <a:srgbClr val="231F20"/>
                </a:solidFill>
                <a:latin typeface="Caviar Dreams" charset="0"/>
                <a:ea typeface="Caviar Dreams" charset="0"/>
                <a:cs typeface="Caviar Dreams" charset="0"/>
              </a:rPr>
              <a:t> la </a:t>
            </a:r>
            <a:r>
              <a:rPr lang="en-US" sz="971" spc="-31" dirty="0" err="1">
                <a:solidFill>
                  <a:srgbClr val="231F20"/>
                </a:solidFill>
                <a:latin typeface="Caviar Dreams" charset="0"/>
                <a:ea typeface="Caviar Dreams" charset="0"/>
                <a:cs typeface="Caviar Dreams" charset="0"/>
              </a:rPr>
              <a:t>ponderación</a:t>
            </a:r>
            <a:r>
              <a:rPr lang="en-US" sz="971" spc="-31" dirty="0">
                <a:solidFill>
                  <a:srgbClr val="231F20"/>
                </a:solidFill>
                <a:latin typeface="Caviar Dreams" charset="0"/>
                <a:ea typeface="Caviar Dreams" charset="0"/>
                <a:cs typeface="Caviar Dreams" charset="0"/>
              </a:rPr>
              <a:t> de </a:t>
            </a:r>
            <a:r>
              <a:rPr lang="en-US" sz="971" spc="-31" dirty="0" err="1">
                <a:solidFill>
                  <a:srgbClr val="231F20"/>
                </a:solidFill>
                <a:latin typeface="Caviar Dreams" charset="0"/>
                <a:ea typeface="Caviar Dreams" charset="0"/>
                <a:cs typeface="Caviar Dreams" charset="0"/>
              </a:rPr>
              <a:t>cada</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indicador</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definido</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por</a:t>
            </a:r>
            <a:r>
              <a:rPr lang="en-US" sz="971" spc="-31" dirty="0">
                <a:solidFill>
                  <a:srgbClr val="231F20"/>
                </a:solidFill>
                <a:latin typeface="Caviar Dreams" charset="0"/>
                <a:ea typeface="Caviar Dreams" charset="0"/>
                <a:cs typeface="Caviar Dreams" charset="0"/>
              </a:rPr>
              <a:t> el </a:t>
            </a:r>
            <a:r>
              <a:rPr lang="en-US" sz="971" spc="-31" dirty="0" err="1">
                <a:solidFill>
                  <a:srgbClr val="231F20"/>
                </a:solidFill>
                <a:latin typeface="Caviar Dreams" charset="0"/>
                <a:ea typeface="Caviar Dreams" charset="0"/>
                <a:cs typeface="Caviar Dreams" charset="0"/>
              </a:rPr>
              <a:t>administrador</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en</a:t>
            </a:r>
            <a:r>
              <a:rPr lang="en-US" sz="971" spc="-31" dirty="0">
                <a:solidFill>
                  <a:srgbClr val="231F20"/>
                </a:solidFill>
                <a:latin typeface="Caviar Dreams" charset="0"/>
                <a:ea typeface="Caviar Dreams" charset="0"/>
                <a:cs typeface="Caviar Dreams" charset="0"/>
              </a:rPr>
              <a:t> la </a:t>
            </a:r>
            <a:r>
              <a:rPr lang="en-US" sz="971" spc="-31" dirty="0" err="1">
                <a:solidFill>
                  <a:srgbClr val="231F20"/>
                </a:solidFill>
                <a:latin typeface="Caviar Dreams" charset="0"/>
                <a:ea typeface="Caviar Dreams" charset="0"/>
                <a:cs typeface="Caviar Dreams" charset="0"/>
              </a:rPr>
              <a:t>sección</a:t>
            </a:r>
            <a:r>
              <a:rPr lang="en-US" sz="971" spc="-31" dirty="0">
                <a:solidFill>
                  <a:srgbClr val="231F20"/>
                </a:solidFill>
                <a:latin typeface="Caviar Dreams" charset="0"/>
                <a:ea typeface="Caviar Dreams" charset="0"/>
                <a:cs typeface="Caviar Dreams" charset="0"/>
              </a:rPr>
              <a:t> “</a:t>
            </a:r>
            <a:r>
              <a:rPr lang="en-US" sz="971" spc="-31" dirty="0" err="1">
                <a:solidFill>
                  <a:srgbClr val="231F20"/>
                </a:solidFill>
                <a:latin typeface="Caviar Dreams" charset="0"/>
                <a:ea typeface="Caviar Dreams" charset="0"/>
                <a:cs typeface="Caviar Dreams" charset="0"/>
              </a:rPr>
              <a:t>Configuración</a:t>
            </a:r>
            <a:r>
              <a:rPr lang="en-US" sz="971" spc="-31" dirty="0">
                <a:solidFill>
                  <a:srgbClr val="231F20"/>
                </a:solidFill>
                <a:latin typeface="Caviar Dreams" charset="0"/>
                <a:ea typeface="Caviar Dreams" charset="0"/>
                <a:cs typeface="Caviar Dreams" charset="0"/>
              </a:rPr>
              <a:t>”.</a:t>
            </a:r>
            <a:endParaRPr sz="971" dirty="0">
              <a:latin typeface="Caviar Dreams" charset="0"/>
              <a:ea typeface="Caviar Dreams" charset="0"/>
              <a:cs typeface="Caviar Dreams" charset="0"/>
            </a:endParaRPr>
          </a:p>
        </p:txBody>
      </p:sp>
      <p:grpSp>
        <p:nvGrpSpPr>
          <p:cNvPr id="4" name="Grupo 3">
            <a:extLst>
              <a:ext uri="{FF2B5EF4-FFF2-40B4-BE49-F238E27FC236}">
                <a16:creationId xmlns:a16="http://schemas.microsoft.com/office/drawing/2014/main" id="{7A06C975-4B2E-4782-A1B3-B84087B56D49}"/>
              </a:ext>
            </a:extLst>
          </p:cNvPr>
          <p:cNvGrpSpPr/>
          <p:nvPr/>
        </p:nvGrpSpPr>
        <p:grpSpPr>
          <a:xfrm>
            <a:off x="2109394" y="1366576"/>
            <a:ext cx="7973211" cy="3906791"/>
            <a:chOff x="1532296" y="1366575"/>
            <a:chExt cx="7973211" cy="3906791"/>
          </a:xfrm>
        </p:grpSpPr>
        <p:pic>
          <p:nvPicPr>
            <p:cNvPr id="2" name="Imagen 1">
              <a:extLst>
                <a:ext uri="{FF2B5EF4-FFF2-40B4-BE49-F238E27FC236}">
                  <a16:creationId xmlns:a16="http://schemas.microsoft.com/office/drawing/2014/main" id="{3917A3A1-93FC-4413-BACF-78B175AE8BA2}"/>
                </a:ext>
              </a:extLst>
            </p:cNvPr>
            <p:cNvPicPr>
              <a:picLocks noChangeAspect="1"/>
            </p:cNvPicPr>
            <p:nvPr/>
          </p:nvPicPr>
          <p:blipFill>
            <a:blip r:embed="rId4"/>
            <a:stretch>
              <a:fillRect/>
            </a:stretch>
          </p:blipFill>
          <p:spPr>
            <a:xfrm>
              <a:off x="1532296" y="1366575"/>
              <a:ext cx="7973211" cy="3906791"/>
            </a:xfrm>
            <a:prstGeom prst="rect">
              <a:avLst/>
            </a:prstGeom>
          </p:spPr>
        </p:pic>
        <p:sp>
          <p:nvSpPr>
            <p:cNvPr id="16" name="Rectángulo 15"/>
            <p:cNvSpPr/>
            <p:nvPr/>
          </p:nvSpPr>
          <p:spPr>
            <a:xfrm>
              <a:off x="9095277" y="4052027"/>
              <a:ext cx="367610" cy="914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17" name="Rectángulo 16"/>
            <p:cNvSpPr/>
            <p:nvPr/>
          </p:nvSpPr>
          <p:spPr>
            <a:xfrm>
              <a:off x="1532296" y="4509227"/>
              <a:ext cx="929141" cy="1265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grpSp>
        <p:nvGrpSpPr>
          <p:cNvPr id="18" name="Group 27">
            <a:extLst>
              <a:ext uri="{FF2B5EF4-FFF2-40B4-BE49-F238E27FC236}">
                <a16:creationId xmlns:a16="http://schemas.microsoft.com/office/drawing/2014/main" id="{6512C162-64B4-4C2D-A467-22496FB545D1}"/>
              </a:ext>
            </a:extLst>
          </p:cNvPr>
          <p:cNvGrpSpPr/>
          <p:nvPr/>
        </p:nvGrpSpPr>
        <p:grpSpPr>
          <a:xfrm>
            <a:off x="9549110" y="3866836"/>
            <a:ext cx="123265" cy="137239"/>
            <a:chOff x="915073" y="5074560"/>
            <a:chExt cx="139700" cy="155537"/>
          </a:xfrm>
          <a:solidFill>
            <a:srgbClr val="FF0000"/>
          </a:solidFill>
        </p:grpSpPr>
        <p:sp>
          <p:nvSpPr>
            <p:cNvPr id="19" name="object 8">
              <a:extLst>
                <a:ext uri="{FF2B5EF4-FFF2-40B4-BE49-F238E27FC236}">
                  <a16:creationId xmlns:a16="http://schemas.microsoft.com/office/drawing/2014/main" id="{82934ED2-4F7F-43DE-81D1-B5CE548D6182}"/>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20" name="object 19">
              <a:extLst>
                <a:ext uri="{FF2B5EF4-FFF2-40B4-BE49-F238E27FC236}">
                  <a16:creationId xmlns:a16="http://schemas.microsoft.com/office/drawing/2014/main" id="{A1DBF06F-FDBC-4C32-8A14-10B24682F1D1}"/>
                </a:ext>
              </a:extLst>
            </p:cNvPr>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Tree>
    <p:extLst>
      <p:ext uri="{BB962C8B-B14F-4D97-AF65-F5344CB8AC3E}">
        <p14:creationId xmlns:p14="http://schemas.microsoft.com/office/powerpoint/2010/main" val="104587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7"/>
          <p:cNvGrpSpPr/>
          <p:nvPr/>
        </p:nvGrpSpPr>
        <p:grpSpPr>
          <a:xfrm>
            <a:off x="0" y="29281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Índice</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02</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graphicFrame>
        <p:nvGraphicFramePr>
          <p:cNvPr id="2" name="Objeto 1">
            <a:extLst>
              <a:ext uri="{FF2B5EF4-FFF2-40B4-BE49-F238E27FC236}">
                <a16:creationId xmlns:a16="http://schemas.microsoft.com/office/drawing/2014/main" id="{CB7B7C9B-D7C3-41BD-B446-8397D016754E}"/>
              </a:ext>
            </a:extLst>
          </p:cNvPr>
          <p:cNvGraphicFramePr>
            <a:graphicFrameLocks noChangeAspect="1"/>
          </p:cNvGraphicFramePr>
          <p:nvPr>
            <p:extLst>
              <p:ext uri="{D42A27DB-BD31-4B8C-83A1-F6EECF244321}">
                <p14:modId xmlns:p14="http://schemas.microsoft.com/office/powerpoint/2010/main" val="4124408465"/>
              </p:ext>
            </p:extLst>
          </p:nvPr>
        </p:nvGraphicFramePr>
        <p:xfrm>
          <a:off x="2961481" y="1069260"/>
          <a:ext cx="6269038" cy="5495925"/>
        </p:xfrm>
        <a:graphic>
          <a:graphicData uri="http://schemas.openxmlformats.org/presentationml/2006/ole">
            <mc:AlternateContent xmlns:mc="http://schemas.openxmlformats.org/markup-compatibility/2006">
              <mc:Choice xmlns:v="urn:schemas-microsoft-com:vml" Requires="v">
                <p:oleObj spid="_x0000_s1026" name="Worksheet" r:id="rId5" imgW="4838518" imgH="4241985" progId="Excel.Sheet.12">
                  <p:embed/>
                </p:oleObj>
              </mc:Choice>
              <mc:Fallback>
                <p:oleObj name="Worksheet" r:id="rId5" imgW="4838518" imgH="4241985" progId="Excel.Sheet.12">
                  <p:embed/>
                  <p:pic>
                    <p:nvPicPr>
                      <p:cNvPr id="2" name="Objeto 1">
                        <a:extLst>
                          <a:ext uri="{FF2B5EF4-FFF2-40B4-BE49-F238E27FC236}">
                            <a16:creationId xmlns:a16="http://schemas.microsoft.com/office/drawing/2014/main" id="{CB7B7C9B-D7C3-41BD-B446-8397D016754E}"/>
                          </a:ext>
                        </a:extLst>
                      </p:cNvPr>
                      <p:cNvPicPr/>
                      <p:nvPr/>
                    </p:nvPicPr>
                    <p:blipFill>
                      <a:blip r:embed="rId6"/>
                      <a:stretch>
                        <a:fillRect/>
                      </a:stretch>
                    </p:blipFill>
                    <p:spPr>
                      <a:xfrm>
                        <a:off x="2961481" y="1069260"/>
                        <a:ext cx="6269038" cy="5495925"/>
                      </a:xfrm>
                      <a:prstGeom prst="rect">
                        <a:avLst/>
                      </a:prstGeom>
                    </p:spPr>
                  </p:pic>
                </p:oleObj>
              </mc:Fallback>
            </mc:AlternateContent>
          </a:graphicData>
        </a:graphic>
      </p:graphicFrame>
    </p:spTree>
    <p:extLst>
      <p:ext uri="{BB962C8B-B14F-4D97-AF65-F5344CB8AC3E}">
        <p14:creationId xmlns:p14="http://schemas.microsoft.com/office/powerpoint/2010/main" val="3677251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56FFD05-5F30-4E1B-9B5C-59E0A8D36111}"/>
              </a:ext>
            </a:extLst>
          </p:cNvPr>
          <p:cNvPicPr>
            <a:picLocks noChangeAspect="1"/>
          </p:cNvPicPr>
          <p:nvPr/>
        </p:nvPicPr>
        <p:blipFill>
          <a:blip r:embed="rId3"/>
          <a:stretch>
            <a:fillRect/>
          </a:stretch>
        </p:blipFill>
        <p:spPr>
          <a:xfrm>
            <a:off x="1200582" y="1366576"/>
            <a:ext cx="8701702" cy="4222480"/>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Vendedores </a:t>
              </a:r>
              <a:r>
                <a:rPr lang="mr-IN" sz="2400" b="1" dirty="0">
                  <a:solidFill>
                    <a:schemeClr val="bg1"/>
                  </a:solidFill>
                  <a:latin typeface="Caviar Dreams" charset="0"/>
                  <a:ea typeface="Caviar Dreams" charset="0"/>
                  <a:cs typeface="Caviar Dreams" charset="0"/>
                </a:rPr>
                <a:t>–</a:t>
              </a:r>
              <a:r>
                <a:rPr lang="es-CL" sz="2400" b="1" dirty="0">
                  <a:solidFill>
                    <a:schemeClr val="bg1"/>
                  </a:solidFill>
                  <a:latin typeface="Caviar Dreams" charset="0"/>
                  <a:ea typeface="Caviar Dreams" charset="0"/>
                  <a:cs typeface="Caviar Dreams" charset="0"/>
                </a:rPr>
                <a:t> Ranking</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20</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sp>
        <p:nvSpPr>
          <p:cNvPr id="15" name="object 6"/>
          <p:cNvSpPr txBox="1"/>
          <p:nvPr/>
        </p:nvSpPr>
        <p:spPr>
          <a:xfrm>
            <a:off x="3672468" y="5719447"/>
            <a:ext cx="6798684" cy="746999"/>
          </a:xfrm>
          <a:prstGeom prst="rect">
            <a:avLst/>
          </a:prstGeom>
        </p:spPr>
        <p:txBody>
          <a:bodyPr vert="horz" wrap="square" lIns="0" tIns="0" rIns="0" bIns="0" rtlCol="0">
            <a:spAutoFit/>
          </a:bodyPr>
          <a:lstStyle/>
          <a:p>
            <a:pPr marL="11206" marR="2861014" algn="just"/>
            <a:r>
              <a:rPr lang="en-US" sz="971" dirty="0" err="1">
                <a:solidFill>
                  <a:srgbClr val="231F20"/>
                </a:solidFill>
                <a:latin typeface="Caviar Dreams" charset="0"/>
                <a:ea typeface="Caviar Dreams" charset="0"/>
                <a:cs typeface="Caviar Dreams" charset="0"/>
              </a:rPr>
              <a:t>En</a:t>
            </a:r>
            <a:r>
              <a:rPr lang="en-US" sz="971" dirty="0">
                <a:solidFill>
                  <a:srgbClr val="231F20"/>
                </a:solidFill>
                <a:latin typeface="Caviar Dreams" charset="0"/>
                <a:ea typeface="Caviar Dreams" charset="0"/>
                <a:cs typeface="Caviar Dreams" charset="0"/>
              </a:rPr>
              <a:t> la </a:t>
            </a:r>
            <a:r>
              <a:rPr lang="en-US" sz="971" dirty="0" err="1">
                <a:solidFill>
                  <a:srgbClr val="231F20"/>
                </a:solidFill>
                <a:latin typeface="Caviar Dreams" charset="0"/>
                <a:ea typeface="Caviar Dreams" charset="0"/>
                <a:cs typeface="Caviar Dreams" charset="0"/>
              </a:rPr>
              <a:t>configuración</a:t>
            </a:r>
            <a:r>
              <a:rPr lang="en-US" sz="971" dirty="0">
                <a:solidFill>
                  <a:srgbClr val="231F20"/>
                </a:solidFill>
                <a:latin typeface="Caviar Dreams" charset="0"/>
                <a:ea typeface="Caviar Dreams" charset="0"/>
                <a:cs typeface="Caviar Dreams" charset="0"/>
              </a:rPr>
              <a:t> de la </a:t>
            </a:r>
            <a:r>
              <a:rPr lang="en-US" sz="971" dirty="0" err="1">
                <a:solidFill>
                  <a:srgbClr val="231F20"/>
                </a:solidFill>
                <a:latin typeface="Caviar Dreams" charset="0"/>
                <a:ea typeface="Caviar Dreams" charset="0"/>
                <a:cs typeface="Caviar Dreams" charset="0"/>
              </a:rPr>
              <a:t>interfaz</a:t>
            </a:r>
            <a:r>
              <a:rPr lang="en-US" sz="971" dirty="0">
                <a:solidFill>
                  <a:srgbClr val="231F20"/>
                </a:solidFill>
                <a:latin typeface="Caviar Dreams" charset="0"/>
                <a:ea typeface="Caviar Dreams" charset="0"/>
                <a:cs typeface="Caviar Dreams" charset="0"/>
              </a:rPr>
              <a:t>, el </a:t>
            </a:r>
            <a:r>
              <a:rPr lang="en-US" sz="971" dirty="0" err="1">
                <a:solidFill>
                  <a:srgbClr val="231F20"/>
                </a:solidFill>
                <a:latin typeface="Caviar Dreams" charset="0"/>
                <a:ea typeface="Caviar Dreams" charset="0"/>
                <a:cs typeface="Caviar Dreams" charset="0"/>
              </a:rPr>
              <a:t>administrador</a:t>
            </a:r>
            <a:r>
              <a:rPr lang="en-US" sz="971" dirty="0">
                <a:solidFill>
                  <a:srgbClr val="231F20"/>
                </a:solidFill>
                <a:latin typeface="Caviar Dreams" charset="0"/>
                <a:ea typeface="Caviar Dreams" charset="0"/>
                <a:cs typeface="Caviar Dreams" charset="0"/>
              </a:rPr>
              <a:t> del </a:t>
            </a:r>
            <a:r>
              <a:rPr lang="en-US" sz="971" dirty="0" err="1">
                <a:solidFill>
                  <a:srgbClr val="231F20"/>
                </a:solidFill>
                <a:latin typeface="Caviar Dreams" charset="0"/>
                <a:ea typeface="Caviar Dreams" charset="0"/>
                <a:cs typeface="Caviar Dreams" charset="0"/>
              </a:rPr>
              <a:t>sistema</a:t>
            </a:r>
            <a:r>
              <a:rPr lang="en-US" sz="971" dirty="0">
                <a:solidFill>
                  <a:srgbClr val="231F20"/>
                </a:solidFill>
                <a:latin typeface="Caviar Dreams" charset="0"/>
                <a:ea typeface="Caviar Dreams" charset="0"/>
                <a:cs typeface="Caviar Dreams" charset="0"/>
              </a:rPr>
              <a:t> define la </a:t>
            </a:r>
            <a:r>
              <a:rPr lang="en-US" sz="971" dirty="0" err="1">
                <a:solidFill>
                  <a:srgbClr val="231F20"/>
                </a:solidFill>
                <a:latin typeface="Caviar Dreams" charset="0"/>
                <a:ea typeface="Caviar Dreams" charset="0"/>
                <a:cs typeface="Caviar Dreams" charset="0"/>
              </a:rPr>
              <a:t>ponderación</a:t>
            </a:r>
            <a:r>
              <a:rPr lang="en-US" sz="971" dirty="0">
                <a:solidFill>
                  <a:srgbClr val="231F20"/>
                </a:solidFill>
                <a:latin typeface="Caviar Dreams" charset="0"/>
                <a:ea typeface="Caviar Dreams" charset="0"/>
                <a:cs typeface="Caviar Dreams" charset="0"/>
              </a:rPr>
              <a:t> de </a:t>
            </a:r>
            <a:r>
              <a:rPr lang="en-US" sz="971" dirty="0" err="1">
                <a:solidFill>
                  <a:srgbClr val="231F20"/>
                </a:solidFill>
                <a:latin typeface="Caviar Dreams" charset="0"/>
                <a:ea typeface="Caviar Dreams" charset="0"/>
                <a:cs typeface="Caviar Dreams" charset="0"/>
              </a:rPr>
              <a:t>los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indicadores</a:t>
            </a:r>
            <a:r>
              <a:rPr lang="en-US" sz="971" dirty="0">
                <a:solidFill>
                  <a:srgbClr val="231F20"/>
                </a:solidFill>
                <a:latin typeface="Caviar Dreams" charset="0"/>
                <a:ea typeface="Caviar Dreams" charset="0"/>
                <a:cs typeface="Caviar Dreams" charset="0"/>
              </a:rPr>
              <a:t> para </a:t>
            </a:r>
            <a:r>
              <a:rPr lang="en-US" sz="971" dirty="0" err="1">
                <a:solidFill>
                  <a:srgbClr val="231F20"/>
                </a:solidFill>
                <a:latin typeface="Caviar Dreams" charset="0"/>
                <a:ea typeface="Caviar Dreams" charset="0"/>
                <a:cs typeface="Caviar Dreams" charset="0"/>
              </a:rPr>
              <a:t>medir</a:t>
            </a:r>
            <a:r>
              <a:rPr lang="en-US" sz="971" dirty="0">
                <a:solidFill>
                  <a:srgbClr val="231F20"/>
                </a:solidFill>
                <a:latin typeface="Caviar Dreams" charset="0"/>
                <a:ea typeface="Caviar Dreams" charset="0"/>
                <a:cs typeface="Caviar Dreams" charset="0"/>
              </a:rPr>
              <a:t> a </a:t>
            </a:r>
            <a:r>
              <a:rPr lang="en-US" sz="971" dirty="0" err="1">
                <a:solidFill>
                  <a:srgbClr val="231F20"/>
                </a:solidFill>
                <a:latin typeface="Caviar Dreams" charset="0"/>
                <a:ea typeface="Caviar Dreams" charset="0"/>
                <a:cs typeface="Caviar Dreams" charset="0"/>
              </a:rPr>
              <a:t>los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vendedores</a:t>
            </a:r>
            <a:r>
              <a:rPr lang="en-US" sz="971" dirty="0">
                <a:solidFill>
                  <a:srgbClr val="231F20"/>
                </a:solidFill>
                <a:latin typeface="Caviar Dreams" charset="0"/>
                <a:ea typeface="Caviar Dreams" charset="0"/>
                <a:cs typeface="Caviar Dreams" charset="0"/>
              </a:rPr>
              <a:t>, lo anterior </a:t>
            </a:r>
            <a:r>
              <a:rPr lang="en-US" sz="971" dirty="0" err="1">
                <a:solidFill>
                  <a:srgbClr val="231F20"/>
                </a:solidFill>
                <a:latin typeface="Caviar Dreams" charset="0"/>
                <a:ea typeface="Caviar Dreams" charset="0"/>
                <a:cs typeface="Caviar Dreams" charset="0"/>
              </a:rPr>
              <a:t>determina</a:t>
            </a:r>
            <a:r>
              <a:rPr lang="en-US" sz="971" dirty="0">
                <a:solidFill>
                  <a:srgbClr val="231F20"/>
                </a:solidFill>
                <a:latin typeface="Caviar Dreams" charset="0"/>
                <a:ea typeface="Caviar Dreams" charset="0"/>
                <a:cs typeface="Caviar Dreams" charset="0"/>
              </a:rPr>
              <a:t> el </a:t>
            </a:r>
            <a:r>
              <a:rPr lang="en-US" sz="971" dirty="0" err="1">
                <a:solidFill>
                  <a:srgbClr val="231F20"/>
                </a:solidFill>
                <a:latin typeface="Caviar Dreams" charset="0"/>
                <a:ea typeface="Caviar Dreams" charset="0"/>
                <a:cs typeface="Caviar Dreams" charset="0"/>
              </a:rPr>
              <a:t>cálculo</a:t>
            </a:r>
            <a:r>
              <a:rPr lang="en-US" sz="971" dirty="0">
                <a:solidFill>
                  <a:srgbClr val="231F20"/>
                </a:solidFill>
                <a:latin typeface="Caviar Dreams" charset="0"/>
                <a:ea typeface="Caviar Dreams" charset="0"/>
                <a:cs typeface="Caviar Dreams" charset="0"/>
              </a:rPr>
              <a:t> del </a:t>
            </a:r>
            <a:r>
              <a:rPr lang="en-US" sz="971" dirty="0" err="1">
                <a:solidFill>
                  <a:srgbClr val="231F20"/>
                </a:solidFill>
                <a:latin typeface="Caviar Dreams" charset="0"/>
                <a:ea typeface="Caviar Dreams" charset="0"/>
                <a:cs typeface="Caviar Dreams" charset="0"/>
              </a:rPr>
              <a:t>puntaje</a:t>
            </a:r>
            <a:r>
              <a:rPr lang="en-US" sz="971" dirty="0">
                <a:solidFill>
                  <a:srgbClr val="231F20"/>
                </a:solidFill>
                <a:latin typeface="Caviar Dreams" charset="0"/>
                <a:ea typeface="Caviar Dreams" charset="0"/>
                <a:cs typeface="Caviar Dreams" charset="0"/>
              </a:rPr>
              <a:t> y de la nota. </a:t>
            </a:r>
            <a:r>
              <a:rPr lang="en-US" sz="971" dirty="0" err="1">
                <a:solidFill>
                  <a:srgbClr val="231F20"/>
                </a:solidFill>
                <a:latin typeface="Caviar Dreams" charset="0"/>
                <a:ea typeface="Caviar Dreams" charset="0"/>
                <a:cs typeface="Caviar Dreams" charset="0"/>
              </a:rPr>
              <a:t>Después</a:t>
            </a:r>
            <a:r>
              <a:rPr lang="en-US" sz="971" dirty="0">
                <a:solidFill>
                  <a:srgbClr val="231F20"/>
                </a:solidFill>
                <a:latin typeface="Caviar Dreams" charset="0"/>
                <a:ea typeface="Caviar Dreams" charset="0"/>
                <a:cs typeface="Caviar Dreams" charset="0"/>
              </a:rPr>
              <a:t>, el ranking de </a:t>
            </a:r>
            <a:r>
              <a:rPr lang="en-US" sz="971" dirty="0" err="1">
                <a:solidFill>
                  <a:srgbClr val="231F20"/>
                </a:solidFill>
                <a:latin typeface="Caviar Dreams" charset="0"/>
                <a:ea typeface="Caviar Dreams" charset="0"/>
                <a:cs typeface="Caviar Dreams" charset="0"/>
              </a:rPr>
              <a:t>vendedores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puede</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ser</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vizuaizado</a:t>
            </a:r>
            <a:r>
              <a:rPr lang="en-US" sz="971" dirty="0">
                <a:solidFill>
                  <a:srgbClr val="231F20"/>
                </a:solidFill>
                <a:latin typeface="Caviar Dreams" charset="0"/>
                <a:ea typeface="Caviar Dreams" charset="0"/>
                <a:cs typeface="Caviar Dreams" charset="0"/>
              </a:rPr>
              <a:t> para </a:t>
            </a:r>
            <a:r>
              <a:rPr lang="en-US" sz="971" dirty="0" err="1">
                <a:solidFill>
                  <a:srgbClr val="231F20"/>
                </a:solidFill>
                <a:latin typeface="Caviar Dreams" charset="0"/>
                <a:ea typeface="Caviar Dreams" charset="0"/>
                <a:cs typeface="Caviar Dreams" charset="0"/>
              </a:rPr>
              <a:t>cada</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cetegoría</a:t>
            </a:r>
            <a:r>
              <a:rPr lang="en-US" sz="971" dirty="0">
                <a:solidFill>
                  <a:srgbClr val="231F20"/>
                </a:solidFill>
                <a:latin typeface="Caviar Dreams" charset="0"/>
                <a:ea typeface="Caviar Dreams" charset="0"/>
                <a:cs typeface="Caviar Dreams" charset="0"/>
              </a:rPr>
              <a:t> o </a:t>
            </a:r>
            <a:r>
              <a:rPr lang="en-US" sz="971" dirty="0" err="1">
                <a:solidFill>
                  <a:srgbClr val="231F20"/>
                </a:solidFill>
                <a:latin typeface="Caviar Dreams" charset="0"/>
                <a:ea typeface="Caviar Dreams" charset="0"/>
                <a:cs typeface="Caviar Dreams" charset="0"/>
              </a:rPr>
              <a:t>tienda</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seleccionada</a:t>
            </a:r>
            <a:r>
              <a:rPr lang="en-US" sz="971" dirty="0">
                <a:solidFill>
                  <a:srgbClr val="231F20"/>
                </a:solidFill>
                <a:latin typeface="Caviar Dreams" charset="0"/>
                <a:ea typeface="Caviar Dreams" charset="0"/>
                <a:cs typeface="Caviar Dreams" charset="0"/>
              </a:rPr>
              <a:t>. </a:t>
            </a:r>
            <a:endParaRPr sz="1059" dirty="0">
              <a:latin typeface="Caviar Dreams" charset="0"/>
              <a:ea typeface="Caviar Dreams" charset="0"/>
              <a:cs typeface="Caviar Dreams" charset="0"/>
            </a:endParaRPr>
          </a:p>
        </p:txBody>
      </p:sp>
      <p:sp>
        <p:nvSpPr>
          <p:cNvPr id="16" name="Rectángulo 15"/>
          <p:cNvSpPr/>
          <p:nvPr/>
        </p:nvSpPr>
        <p:spPr>
          <a:xfrm>
            <a:off x="9404003" y="4185517"/>
            <a:ext cx="498281" cy="13136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17" name="Rectángulo 16"/>
          <p:cNvSpPr/>
          <p:nvPr/>
        </p:nvSpPr>
        <p:spPr>
          <a:xfrm>
            <a:off x="1200582" y="4944345"/>
            <a:ext cx="972710" cy="1365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18" name="Group 27">
            <a:extLst>
              <a:ext uri="{FF2B5EF4-FFF2-40B4-BE49-F238E27FC236}">
                <a16:creationId xmlns:a16="http://schemas.microsoft.com/office/drawing/2014/main" id="{3933F1E4-61EF-4D83-AC51-A60BB4805233}"/>
              </a:ext>
            </a:extLst>
          </p:cNvPr>
          <p:cNvGrpSpPr/>
          <p:nvPr/>
        </p:nvGrpSpPr>
        <p:grpSpPr>
          <a:xfrm>
            <a:off x="9217449" y="4116897"/>
            <a:ext cx="123265" cy="137239"/>
            <a:chOff x="915073" y="5074560"/>
            <a:chExt cx="139700" cy="155537"/>
          </a:xfrm>
          <a:solidFill>
            <a:srgbClr val="FF0000"/>
          </a:solidFill>
        </p:grpSpPr>
        <p:sp>
          <p:nvSpPr>
            <p:cNvPr id="19" name="object 8">
              <a:extLst>
                <a:ext uri="{FF2B5EF4-FFF2-40B4-BE49-F238E27FC236}">
                  <a16:creationId xmlns:a16="http://schemas.microsoft.com/office/drawing/2014/main" id="{42EF2C20-38C5-4C8C-B596-BE5DA7A3BBCF}"/>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20" name="object 19">
              <a:extLst>
                <a:ext uri="{FF2B5EF4-FFF2-40B4-BE49-F238E27FC236}">
                  <a16:creationId xmlns:a16="http://schemas.microsoft.com/office/drawing/2014/main" id="{1AF87255-6273-4078-9846-F78DED826FBD}"/>
                </a:ext>
              </a:extLst>
            </p:cNvPr>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Tree>
    <p:extLst>
      <p:ext uri="{BB962C8B-B14F-4D97-AF65-F5344CB8AC3E}">
        <p14:creationId xmlns:p14="http://schemas.microsoft.com/office/powerpoint/2010/main" val="119505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1D2223-E6A8-41C8-BF06-A70B59220D12}"/>
              </a:ext>
            </a:extLst>
          </p:cNvPr>
          <p:cNvPicPr>
            <a:picLocks noChangeAspect="1"/>
          </p:cNvPicPr>
          <p:nvPr/>
        </p:nvPicPr>
        <p:blipFill>
          <a:blip r:embed="rId3"/>
          <a:stretch>
            <a:fillRect/>
          </a:stretch>
        </p:blipFill>
        <p:spPr>
          <a:xfrm>
            <a:off x="1654868" y="1985459"/>
            <a:ext cx="7237009" cy="3503995"/>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Bitácora</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21</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grpSp>
        <p:nvGrpSpPr>
          <p:cNvPr id="15" name="Group 16"/>
          <p:cNvGrpSpPr/>
          <p:nvPr/>
        </p:nvGrpSpPr>
        <p:grpSpPr>
          <a:xfrm>
            <a:off x="9257259" y="3309188"/>
            <a:ext cx="123265" cy="130067"/>
            <a:chOff x="5290817" y="5173891"/>
            <a:chExt cx="139700" cy="147409"/>
          </a:xfrm>
        </p:grpSpPr>
        <p:sp>
          <p:nvSpPr>
            <p:cNvPr id="16" name="object 7"/>
            <p:cNvSpPr/>
            <p:nvPr/>
          </p:nvSpPr>
          <p:spPr>
            <a:xfrm>
              <a:off x="5290817" y="5181600"/>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17" name="object 8"/>
            <p:cNvSpPr txBox="1"/>
            <p:nvPr/>
          </p:nvSpPr>
          <p:spPr>
            <a:xfrm>
              <a:off x="5316178" y="5173891"/>
              <a:ext cx="89535" cy="138508"/>
            </a:xfrm>
            <a:prstGeom prst="rect">
              <a:avLst/>
            </a:prstGeom>
          </p:spPr>
          <p:txBody>
            <a:bodyPr vert="horz" wrap="square" lIns="0" tIns="0" rIns="0" bIns="0" rtlCol="0">
              <a:spAutoFit/>
            </a:bodyPr>
            <a:lstStyle/>
            <a:p>
              <a:pPr marL="11206"/>
              <a:r>
                <a:rPr sz="794" b="1" dirty="0">
                  <a:solidFill>
                    <a:srgbClr val="FFFFFF"/>
                  </a:solidFill>
                  <a:latin typeface="Caviar Dreams" charset="0"/>
                  <a:ea typeface="Caviar Dreams" charset="0"/>
                  <a:cs typeface="Caviar Dreams" charset="0"/>
                </a:rPr>
                <a:t>2</a:t>
              </a:r>
              <a:endParaRPr sz="794" dirty="0">
                <a:latin typeface="Caviar Dreams" charset="0"/>
                <a:ea typeface="Caviar Dreams" charset="0"/>
                <a:cs typeface="Caviar Dreams" charset="0"/>
              </a:endParaRPr>
            </a:p>
          </p:txBody>
        </p:sp>
      </p:grpSp>
      <p:sp>
        <p:nvSpPr>
          <p:cNvPr id="18" name="object 9"/>
          <p:cNvSpPr txBox="1"/>
          <p:nvPr/>
        </p:nvSpPr>
        <p:spPr>
          <a:xfrm>
            <a:off x="9425684" y="1984569"/>
            <a:ext cx="2065244" cy="1045799"/>
          </a:xfrm>
          <a:prstGeom prst="rect">
            <a:avLst/>
          </a:prstGeom>
        </p:spPr>
        <p:txBody>
          <a:bodyPr vert="horz" wrap="square" lIns="0" tIns="0" rIns="0" bIns="0" rtlCol="0">
            <a:spAutoFit/>
          </a:bodyPr>
          <a:lstStyle/>
          <a:p>
            <a:pPr marL="11206" marR="4483" algn="just"/>
            <a:r>
              <a:rPr lang="en-US" sz="971" b="1" spc="-4" dirty="0" err="1">
                <a:solidFill>
                  <a:srgbClr val="231F20"/>
                </a:solidFill>
                <a:latin typeface="Caviar Dreams" charset="0"/>
                <a:ea typeface="Caviar Dreams" charset="0"/>
                <a:cs typeface="Caviar Dreams" charset="0"/>
              </a:rPr>
              <a:t>Botón</a:t>
            </a:r>
            <a:r>
              <a:rPr lang="en-US" sz="971" b="1" spc="-4" dirty="0">
                <a:solidFill>
                  <a:srgbClr val="231F20"/>
                </a:solidFill>
                <a:latin typeface="Caviar Dreams" charset="0"/>
                <a:ea typeface="Caviar Dreams" charset="0"/>
                <a:cs typeface="Caviar Dreams" charset="0"/>
              </a:rPr>
              <a:t> de </a:t>
            </a:r>
            <a:r>
              <a:rPr lang="en-US" sz="971" b="1" spc="-4" dirty="0" err="1">
                <a:solidFill>
                  <a:srgbClr val="231F20"/>
                </a:solidFill>
                <a:latin typeface="Caviar Dreams" charset="0"/>
                <a:ea typeface="Caviar Dreams" charset="0"/>
                <a:cs typeface="Caviar Dreams" charset="0"/>
              </a:rPr>
              <a:t>bitácora</a:t>
            </a:r>
            <a:r>
              <a:rPr lang="en-US" sz="971" b="1" spc="-4" dirty="0">
                <a:solidFill>
                  <a:srgbClr val="231F20"/>
                </a:solidFill>
                <a:latin typeface="Caviar Dreams" charset="0"/>
                <a:ea typeface="Caviar Dreams" charset="0"/>
                <a:cs typeface="Caviar Dreams" charset="0"/>
              </a:rPr>
              <a:t>:</a:t>
            </a:r>
            <a:r>
              <a:rPr lang="en-US" sz="971" spc="-4" dirty="0">
                <a:solidFill>
                  <a:srgbClr val="231F20"/>
                </a:solidFill>
                <a:latin typeface="Caviar Dreams" charset="0"/>
                <a:ea typeface="Caviar Dreams" charset="0"/>
                <a:cs typeface="Caviar Dreams" charset="0"/>
              </a:rPr>
              <a:t> Al </a:t>
            </a:r>
            <a:r>
              <a:rPr lang="en-US" sz="971" spc="-4" dirty="0" err="1">
                <a:solidFill>
                  <a:srgbClr val="231F20"/>
                </a:solidFill>
                <a:latin typeface="Caviar Dreams" charset="0"/>
                <a:ea typeface="Caviar Dreams" charset="0"/>
                <a:cs typeface="Caviar Dreams" charset="0"/>
              </a:rPr>
              <a:t>hacer</a:t>
            </a:r>
            <a:r>
              <a:rPr lang="en-US" sz="971" spc="-4" dirty="0">
                <a:solidFill>
                  <a:srgbClr val="231F20"/>
                </a:solidFill>
                <a:latin typeface="Caviar Dreams" charset="0"/>
                <a:ea typeface="Caviar Dreams" charset="0"/>
                <a:cs typeface="Caviar Dreams" charset="0"/>
              </a:rPr>
              <a:t> click </a:t>
            </a:r>
            <a:r>
              <a:rPr lang="en-US" sz="971" spc="-4" dirty="0" err="1">
                <a:solidFill>
                  <a:srgbClr val="231F20"/>
                </a:solidFill>
                <a:latin typeface="Caviar Dreams" charset="0"/>
                <a:ea typeface="Caviar Dreams" charset="0"/>
                <a:cs typeface="Caviar Dreams" charset="0"/>
              </a:rPr>
              <a:t>en</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este</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botón</a:t>
            </a:r>
            <a:r>
              <a:rPr lang="en-US" sz="971" spc="-4" dirty="0">
                <a:solidFill>
                  <a:srgbClr val="231F20"/>
                </a:solidFill>
                <a:latin typeface="Caviar Dreams" charset="0"/>
                <a:ea typeface="Caviar Dreams" charset="0"/>
                <a:cs typeface="Caviar Dreams" charset="0"/>
              </a:rPr>
              <a:t>, se </a:t>
            </a:r>
            <a:r>
              <a:rPr lang="en-US" sz="971" spc="-4" dirty="0" err="1">
                <a:solidFill>
                  <a:srgbClr val="231F20"/>
                </a:solidFill>
                <a:latin typeface="Caviar Dreams" charset="0"/>
                <a:ea typeface="Caviar Dreams" charset="0"/>
                <a:cs typeface="Caviar Dreams" charset="0"/>
              </a:rPr>
              <a:t>muestra</a:t>
            </a:r>
            <a:r>
              <a:rPr lang="en-US" sz="971" spc="-4" dirty="0">
                <a:solidFill>
                  <a:srgbClr val="231F20"/>
                </a:solidFill>
                <a:latin typeface="Caviar Dreams" charset="0"/>
                <a:ea typeface="Caviar Dreams" charset="0"/>
                <a:cs typeface="Caviar Dreams" charset="0"/>
              </a:rPr>
              <a:t> un </a:t>
            </a:r>
            <a:r>
              <a:rPr lang="en-US" sz="971" spc="-4" dirty="0" err="1">
                <a:solidFill>
                  <a:srgbClr val="231F20"/>
                </a:solidFill>
                <a:latin typeface="Caviar Dreams" charset="0"/>
                <a:ea typeface="Caviar Dreams" charset="0"/>
                <a:cs typeface="Caviar Dreams" charset="0"/>
              </a:rPr>
              <a:t>calendario</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en</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donde</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los</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eventos</a:t>
            </a:r>
            <a:r>
              <a:rPr lang="en-US" sz="971" spc="-4" dirty="0">
                <a:solidFill>
                  <a:srgbClr val="231F20"/>
                </a:solidFill>
                <a:latin typeface="Caviar Dreams" charset="0"/>
                <a:ea typeface="Caviar Dreams" charset="0"/>
                <a:cs typeface="Caviar Dreams" charset="0"/>
              </a:rPr>
              <a:t> son </a:t>
            </a:r>
            <a:r>
              <a:rPr lang="en-US" sz="971" spc="-4" dirty="0" err="1">
                <a:solidFill>
                  <a:srgbClr val="231F20"/>
                </a:solidFill>
                <a:latin typeface="Caviar Dreams" charset="0"/>
                <a:ea typeface="Caviar Dreams" charset="0"/>
                <a:cs typeface="Caviar Dreams" charset="0"/>
              </a:rPr>
              <a:t>registrados</a:t>
            </a:r>
            <a:r>
              <a:rPr lang="en-US" sz="971" spc="-4" dirty="0">
                <a:solidFill>
                  <a:srgbClr val="231F20"/>
                </a:solidFill>
                <a:latin typeface="Caviar Dreams" charset="0"/>
                <a:ea typeface="Caviar Dreams" charset="0"/>
                <a:cs typeface="Caviar Dreams" charset="0"/>
              </a:rPr>
              <a:t> Para </a:t>
            </a:r>
            <a:r>
              <a:rPr lang="en-US" sz="971" spc="-4" dirty="0" err="1">
                <a:solidFill>
                  <a:srgbClr val="231F20"/>
                </a:solidFill>
                <a:latin typeface="Caviar Dreams" charset="0"/>
                <a:ea typeface="Caviar Dreams" charset="0"/>
                <a:cs typeface="Caviar Dreams" charset="0"/>
              </a:rPr>
              <a:t>anotar</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dicho</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evento</a:t>
            </a:r>
            <a:r>
              <a:rPr lang="en-US" sz="971" spc="-4" dirty="0">
                <a:solidFill>
                  <a:srgbClr val="231F20"/>
                </a:solidFill>
                <a:latin typeface="Caviar Dreams" charset="0"/>
                <a:ea typeface="Caviar Dreams" charset="0"/>
                <a:cs typeface="Caviar Dreams" charset="0"/>
              </a:rPr>
              <a:t>, el </a:t>
            </a:r>
            <a:r>
              <a:rPr lang="en-US" sz="971" spc="-4" dirty="0" err="1">
                <a:solidFill>
                  <a:srgbClr val="231F20"/>
                </a:solidFill>
                <a:latin typeface="Caviar Dreams" charset="0"/>
                <a:ea typeface="Caviar Dreams" charset="0"/>
                <a:cs typeface="Caviar Dreams" charset="0"/>
              </a:rPr>
              <a:t>usuario</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debe</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hacer</a:t>
            </a:r>
            <a:r>
              <a:rPr lang="en-US" sz="971" spc="-4" dirty="0">
                <a:solidFill>
                  <a:srgbClr val="231F20"/>
                </a:solidFill>
                <a:latin typeface="Caviar Dreams" charset="0"/>
                <a:ea typeface="Caviar Dreams" charset="0"/>
                <a:cs typeface="Caviar Dreams" charset="0"/>
              </a:rPr>
              <a:t> click </a:t>
            </a:r>
            <a:r>
              <a:rPr lang="en-US" sz="971" spc="-4" dirty="0" err="1">
                <a:solidFill>
                  <a:srgbClr val="231F20"/>
                </a:solidFill>
                <a:latin typeface="Caviar Dreams" charset="0"/>
                <a:ea typeface="Caviar Dreams" charset="0"/>
                <a:cs typeface="Caviar Dreams" charset="0"/>
              </a:rPr>
              <a:t>en</a:t>
            </a:r>
            <a:r>
              <a:rPr lang="en-US" sz="971" spc="-4" dirty="0">
                <a:solidFill>
                  <a:srgbClr val="231F20"/>
                </a:solidFill>
                <a:latin typeface="Caviar Dreams" charset="0"/>
                <a:ea typeface="Caviar Dreams" charset="0"/>
                <a:cs typeface="Caviar Dreams" charset="0"/>
              </a:rPr>
              <a:t> el </a:t>
            </a:r>
            <a:r>
              <a:rPr lang="en-US" sz="971" spc="-4" dirty="0" err="1">
                <a:solidFill>
                  <a:srgbClr val="231F20"/>
                </a:solidFill>
                <a:latin typeface="Caviar Dreams" charset="0"/>
                <a:ea typeface="Caviar Dreams" charset="0"/>
                <a:cs typeface="Caviar Dreams" charset="0"/>
              </a:rPr>
              <a:t>día</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en</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donde</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él</a:t>
            </a:r>
            <a:r>
              <a:rPr lang="en-US" sz="971" spc="-4" dirty="0">
                <a:solidFill>
                  <a:srgbClr val="231F20"/>
                </a:solidFill>
                <a:latin typeface="Caviar Dreams" charset="0"/>
                <a:ea typeface="Caviar Dreams" charset="0"/>
                <a:cs typeface="Caviar Dreams" charset="0"/>
              </a:rPr>
              <a:t>/</a:t>
            </a:r>
            <a:r>
              <a:rPr lang="en-US" sz="971" spc="-4" dirty="0" err="1">
                <a:solidFill>
                  <a:srgbClr val="231F20"/>
                </a:solidFill>
                <a:latin typeface="Caviar Dreams" charset="0"/>
                <a:ea typeface="Caviar Dreams" charset="0"/>
                <a:cs typeface="Caviar Dreams" charset="0"/>
              </a:rPr>
              <a:t>ella</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quiere</a:t>
            </a:r>
            <a:r>
              <a:rPr lang="en-US" sz="971" spc="-4" dirty="0">
                <a:solidFill>
                  <a:srgbClr val="231F20"/>
                </a:solidFill>
                <a:latin typeface="Caviar Dreams" charset="0"/>
                <a:ea typeface="Caviar Dreams" charset="0"/>
                <a:cs typeface="Caviar Dreams" charset="0"/>
              </a:rPr>
              <a:t> </a:t>
            </a:r>
            <a:r>
              <a:rPr lang="en-US" sz="971" spc="-4" dirty="0" err="1">
                <a:solidFill>
                  <a:srgbClr val="231F20"/>
                </a:solidFill>
                <a:latin typeface="Caviar Dreams" charset="0"/>
                <a:ea typeface="Caviar Dreams" charset="0"/>
                <a:cs typeface="Caviar Dreams" charset="0"/>
              </a:rPr>
              <a:t>agregarlo</a:t>
            </a:r>
            <a:r>
              <a:rPr lang="en-US" sz="971" spc="-4" dirty="0">
                <a:solidFill>
                  <a:srgbClr val="231F20"/>
                </a:solidFill>
                <a:latin typeface="Caviar Dreams" charset="0"/>
                <a:ea typeface="Caviar Dreams" charset="0"/>
                <a:cs typeface="Caviar Dreams" charset="0"/>
              </a:rPr>
              <a:t>.</a:t>
            </a:r>
            <a:endParaRPr sz="971" dirty="0">
              <a:latin typeface="Caviar Dreams" charset="0"/>
              <a:ea typeface="Caviar Dreams" charset="0"/>
              <a:cs typeface="Caviar Dreams" charset="0"/>
            </a:endParaRPr>
          </a:p>
        </p:txBody>
      </p:sp>
      <p:sp>
        <p:nvSpPr>
          <p:cNvPr id="19" name="object 10"/>
          <p:cNvSpPr txBox="1"/>
          <p:nvPr/>
        </p:nvSpPr>
        <p:spPr>
          <a:xfrm>
            <a:off x="9426244" y="3309188"/>
            <a:ext cx="2064684" cy="1643399"/>
          </a:xfrm>
          <a:prstGeom prst="rect">
            <a:avLst/>
          </a:prstGeom>
        </p:spPr>
        <p:txBody>
          <a:bodyPr vert="horz" wrap="square" lIns="0" tIns="0" rIns="0" bIns="0" rtlCol="0">
            <a:spAutoFit/>
          </a:bodyPr>
          <a:lstStyle/>
          <a:p>
            <a:pPr marL="11206" marR="4483" algn="just"/>
            <a:r>
              <a:rPr lang="en-US" sz="971" b="1" dirty="0">
                <a:solidFill>
                  <a:srgbClr val="231F20"/>
                </a:solidFill>
                <a:latin typeface="Caviar Dreams" charset="0"/>
                <a:ea typeface="Caviar Dreams" charset="0"/>
                <a:cs typeface="Caviar Dreams" charset="0"/>
              </a:rPr>
              <a:t>Ventana de </a:t>
            </a:r>
            <a:r>
              <a:rPr lang="en-US" sz="971" b="1" dirty="0" err="1">
                <a:solidFill>
                  <a:srgbClr val="231F20"/>
                </a:solidFill>
                <a:latin typeface="Caviar Dreams" charset="0"/>
                <a:ea typeface="Caviar Dreams" charset="0"/>
                <a:cs typeface="Caviar Dreams" charset="0"/>
              </a:rPr>
              <a:t>descripción</a:t>
            </a:r>
            <a:r>
              <a:rPr lang="en-US" sz="971" b="1" dirty="0">
                <a:solidFill>
                  <a:srgbClr val="231F20"/>
                </a:solidFill>
                <a:latin typeface="Caviar Dreams" charset="0"/>
                <a:ea typeface="Caviar Dreams" charset="0"/>
                <a:cs typeface="Caviar Dreams" charset="0"/>
              </a:rPr>
              <a:t> del </a:t>
            </a:r>
            <a:r>
              <a:rPr lang="en-US" sz="971" b="1" dirty="0" err="1">
                <a:solidFill>
                  <a:srgbClr val="231F20"/>
                </a:solidFill>
                <a:latin typeface="Caviar Dreams" charset="0"/>
                <a:ea typeface="Caviar Dreams" charset="0"/>
                <a:cs typeface="Caviar Dreams" charset="0"/>
              </a:rPr>
              <a:t>evento</a:t>
            </a:r>
            <a:r>
              <a:rPr lang="en-US" sz="971" b="1" dirty="0">
                <a:solidFill>
                  <a:srgbClr val="231F20"/>
                </a:solidFill>
                <a:latin typeface="Caviar Dreams" charset="0"/>
                <a:ea typeface="Caviar Dreams" charset="0"/>
                <a:cs typeface="Caviar Dreams" charset="0"/>
              </a:rPr>
              <a:t>:</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Aquí</a:t>
            </a:r>
            <a:r>
              <a:rPr lang="en-US" sz="971" dirty="0">
                <a:solidFill>
                  <a:srgbClr val="231F20"/>
                </a:solidFill>
                <a:latin typeface="Caviar Dreams" charset="0"/>
                <a:ea typeface="Caviar Dreams" charset="0"/>
                <a:cs typeface="Caviar Dreams" charset="0"/>
              </a:rPr>
              <a:t> se le </a:t>
            </a:r>
            <a:r>
              <a:rPr lang="en-US" sz="971" dirty="0" err="1">
                <a:solidFill>
                  <a:srgbClr val="231F20"/>
                </a:solidFill>
                <a:latin typeface="Caviar Dreams" charset="0"/>
                <a:ea typeface="Caviar Dreams" charset="0"/>
                <a:cs typeface="Caviar Dreams" charset="0"/>
              </a:rPr>
              <a:t>puede</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asignar</a:t>
            </a:r>
            <a:r>
              <a:rPr lang="en-US" sz="971" dirty="0">
                <a:solidFill>
                  <a:srgbClr val="231F20"/>
                </a:solidFill>
                <a:latin typeface="Caviar Dreams" charset="0"/>
                <a:ea typeface="Caviar Dreams" charset="0"/>
                <a:cs typeface="Caviar Dreams" charset="0"/>
              </a:rPr>
              <a:t> un </a:t>
            </a:r>
            <a:r>
              <a:rPr lang="en-US" sz="971" dirty="0" err="1">
                <a:solidFill>
                  <a:srgbClr val="231F20"/>
                </a:solidFill>
                <a:latin typeface="Caviar Dreams" charset="0"/>
                <a:ea typeface="Caviar Dreams" charset="0"/>
                <a:cs typeface="Caviar Dreams" charset="0"/>
              </a:rPr>
              <a:t>nombre</a:t>
            </a:r>
            <a:r>
              <a:rPr lang="en-US" sz="971" dirty="0">
                <a:solidFill>
                  <a:srgbClr val="231F20"/>
                </a:solidFill>
                <a:latin typeface="Caviar Dreams" charset="0"/>
                <a:ea typeface="Caviar Dreams" charset="0"/>
                <a:cs typeface="Caviar Dreams" charset="0"/>
              </a:rPr>
              <a:t> al </a:t>
            </a:r>
            <a:r>
              <a:rPr lang="en-US" sz="971" dirty="0" err="1">
                <a:solidFill>
                  <a:srgbClr val="231F20"/>
                </a:solidFill>
                <a:latin typeface="Caviar Dreams" charset="0"/>
                <a:ea typeface="Caviar Dreams" charset="0"/>
                <a:cs typeface="Caviar Dreams" charset="0"/>
              </a:rPr>
              <a:t>evento</a:t>
            </a:r>
            <a:r>
              <a:rPr lang="en-US" sz="971" dirty="0">
                <a:solidFill>
                  <a:srgbClr val="231F20"/>
                </a:solidFill>
                <a:latin typeface="Caviar Dreams" charset="0"/>
                <a:ea typeface="Caviar Dreams" charset="0"/>
                <a:cs typeface="Caviar Dreams" charset="0"/>
              </a:rPr>
              <a:t> y se </a:t>
            </a:r>
            <a:r>
              <a:rPr lang="en-US" sz="971" dirty="0" err="1">
                <a:solidFill>
                  <a:srgbClr val="231F20"/>
                </a:solidFill>
                <a:latin typeface="Caviar Dreams" charset="0"/>
                <a:ea typeface="Caviar Dreams" charset="0"/>
                <a:cs typeface="Caviar Dreams" charset="0"/>
              </a:rPr>
              <a:t>pueden</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desarrollar</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sus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detalles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además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también</a:t>
            </a:r>
            <a:r>
              <a:rPr lang="en-US" sz="971" dirty="0">
                <a:solidFill>
                  <a:srgbClr val="231F20"/>
                </a:solidFill>
                <a:latin typeface="Caviar Dreams" charset="0"/>
                <a:ea typeface="Caviar Dreams" charset="0"/>
                <a:cs typeface="Caviar Dreams" charset="0"/>
              </a:rPr>
              <a:t> se </a:t>
            </a:r>
            <a:r>
              <a:rPr lang="en-US" sz="971" dirty="0" err="1">
                <a:solidFill>
                  <a:srgbClr val="231F20"/>
                </a:solidFill>
                <a:latin typeface="Caviar Dreams" charset="0"/>
                <a:ea typeface="Caviar Dreams" charset="0"/>
                <a:cs typeface="Caviar Dreams" charset="0"/>
              </a:rPr>
              <a:t>puede</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asignar</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dicho</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evento</a:t>
            </a:r>
            <a:r>
              <a:rPr lang="en-US" sz="971" dirty="0">
                <a:solidFill>
                  <a:srgbClr val="231F20"/>
                </a:solidFill>
                <a:latin typeface="Caviar Dreams" charset="0"/>
                <a:ea typeface="Caviar Dreams" charset="0"/>
                <a:cs typeface="Caviar Dreams" charset="0"/>
              </a:rPr>
              <a:t> a </a:t>
            </a:r>
            <a:r>
              <a:rPr lang="en-US" sz="971" dirty="0" err="1">
                <a:solidFill>
                  <a:srgbClr val="231F20"/>
                </a:solidFill>
                <a:latin typeface="Caviar Dreams" charset="0"/>
                <a:ea typeface="Caviar Dreams" charset="0"/>
                <a:cs typeface="Caviar Dreams" charset="0"/>
              </a:rPr>
              <a:t>una</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tienda</a:t>
            </a:r>
            <a:r>
              <a:rPr lang="en-US" sz="971" dirty="0">
                <a:solidFill>
                  <a:srgbClr val="231F20"/>
                </a:solidFill>
                <a:latin typeface="Caviar Dreams" charset="0"/>
                <a:ea typeface="Caviar Dreams" charset="0"/>
                <a:cs typeface="Caviar Dreams" charset="0"/>
              </a:rPr>
              <a:t> o a </a:t>
            </a:r>
            <a:r>
              <a:rPr lang="en-US" sz="971" dirty="0" err="1">
                <a:solidFill>
                  <a:srgbClr val="231F20"/>
                </a:solidFill>
                <a:latin typeface="Caviar Dreams" charset="0"/>
                <a:ea typeface="Caviar Dreams" charset="0"/>
                <a:cs typeface="Caviar Dreams" charset="0"/>
              </a:rPr>
              <a:t>una</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categoría</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en</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específico</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Sólo</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algunos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usuarios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tendrán</a:t>
            </a:r>
            <a:r>
              <a:rPr lang="en-US" sz="971" dirty="0">
                <a:solidFill>
                  <a:srgbClr val="231F20"/>
                </a:solidFill>
                <a:latin typeface="Caviar Dreams" charset="0"/>
                <a:ea typeface="Caviar Dreams" charset="0"/>
                <a:cs typeface="Caviar Dreams" charset="0"/>
              </a:rPr>
              <a:t> la </a:t>
            </a:r>
            <a:r>
              <a:rPr lang="en-US" sz="971" dirty="0" err="1">
                <a:solidFill>
                  <a:srgbClr val="231F20"/>
                </a:solidFill>
                <a:latin typeface="Caviar Dreams" charset="0"/>
                <a:ea typeface="Caviar Dreams" charset="0"/>
                <a:cs typeface="Caviar Dreams" charset="0"/>
              </a:rPr>
              <a:t>opción</a:t>
            </a:r>
            <a:r>
              <a:rPr lang="en-US" sz="971" dirty="0">
                <a:solidFill>
                  <a:srgbClr val="231F20"/>
                </a:solidFill>
                <a:latin typeface="Caviar Dreams" charset="0"/>
                <a:ea typeface="Caviar Dreams" charset="0"/>
                <a:cs typeface="Caviar Dreams" charset="0"/>
              </a:rPr>
              <a:t> de </a:t>
            </a:r>
            <a:r>
              <a:rPr lang="en-US" sz="971" dirty="0" err="1">
                <a:solidFill>
                  <a:srgbClr val="231F20"/>
                </a:solidFill>
                <a:latin typeface="Caviar Dreams" charset="0"/>
                <a:ea typeface="Caviar Dreams" charset="0"/>
                <a:cs typeface="Caviar Dreams" charset="0"/>
              </a:rPr>
              <a:t>agregar</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eventos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pero</a:t>
            </a:r>
            <a:r>
              <a:rPr lang="en-US" sz="971" dirty="0">
                <a:solidFill>
                  <a:srgbClr val="231F20"/>
                </a:solidFill>
                <a:latin typeface="Caviar Dreams" charset="0"/>
                <a:ea typeface="Caviar Dreams" charset="0"/>
                <a:cs typeface="Caviar Dreams" charset="0"/>
              </a:rPr>
              <a:t> el resto de </a:t>
            </a:r>
            <a:r>
              <a:rPr lang="en-US" sz="971" dirty="0" err="1">
                <a:solidFill>
                  <a:srgbClr val="231F20"/>
                </a:solidFill>
                <a:latin typeface="Caviar Dreams" charset="0"/>
                <a:ea typeface="Caviar Dreams" charset="0"/>
                <a:cs typeface="Caviar Dreams" charset="0"/>
              </a:rPr>
              <a:t>ellos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sí</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podrán</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ver</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los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eventos</a:t>
            </a:r>
            <a:r>
              <a:rPr lang="en-US" sz="971" dirty="0">
                <a:solidFill>
                  <a:srgbClr val="231F20"/>
                </a:solidFill>
                <a:latin typeface="Caviar Dreams" charset="0"/>
                <a:ea typeface="Caviar Dreams" charset="0"/>
                <a:cs typeface="Caviar Dreams" charset="0"/>
              </a:rPr>
              <a:t> que </a:t>
            </a:r>
            <a:r>
              <a:rPr lang="en-US" sz="971" dirty="0" err="1">
                <a:solidFill>
                  <a:srgbClr val="231F20"/>
                </a:solidFill>
                <a:latin typeface="Caviar Dreams" charset="0"/>
                <a:ea typeface="Caviar Dreams" charset="0"/>
                <a:cs typeface="Caviar Dreams" charset="0"/>
              </a:rPr>
              <a:t>hayan</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sido</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agregados</a:t>
            </a:r>
            <a:r>
              <a:rPr lang="en-US" sz="971" dirty="0">
                <a:solidFill>
                  <a:srgbClr val="231F20"/>
                </a:solidFill>
                <a:latin typeface="Caviar Dreams" charset="0"/>
                <a:ea typeface="Caviar Dreams" charset="0"/>
                <a:cs typeface="Caviar Dreams" charset="0"/>
              </a:rPr>
              <a:t>.</a:t>
            </a:r>
            <a:endParaRPr sz="971" dirty="0">
              <a:latin typeface="Caviar Dreams" charset="0"/>
              <a:ea typeface="Caviar Dreams" charset="0"/>
              <a:cs typeface="Caviar Dreams" charset="0"/>
            </a:endParaRPr>
          </a:p>
        </p:txBody>
      </p:sp>
      <p:grpSp>
        <p:nvGrpSpPr>
          <p:cNvPr id="21" name="Group 17"/>
          <p:cNvGrpSpPr/>
          <p:nvPr/>
        </p:nvGrpSpPr>
        <p:grpSpPr>
          <a:xfrm>
            <a:off x="9257259" y="1983046"/>
            <a:ext cx="123265" cy="137239"/>
            <a:chOff x="1503518" y="5178793"/>
            <a:chExt cx="139700" cy="155537"/>
          </a:xfrm>
        </p:grpSpPr>
        <p:sp>
          <p:nvSpPr>
            <p:cNvPr id="22" name="object 6"/>
            <p:cNvSpPr/>
            <p:nvPr/>
          </p:nvSpPr>
          <p:spPr>
            <a:xfrm>
              <a:off x="1503518" y="5194630"/>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3" name="object 11"/>
            <p:cNvSpPr txBox="1"/>
            <p:nvPr/>
          </p:nvSpPr>
          <p:spPr>
            <a:xfrm>
              <a:off x="1524890" y="5178793"/>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
        <p:nvSpPr>
          <p:cNvPr id="24" name="object 16"/>
          <p:cNvSpPr txBox="1"/>
          <p:nvPr/>
        </p:nvSpPr>
        <p:spPr>
          <a:xfrm>
            <a:off x="7457846" y="1054376"/>
            <a:ext cx="3642472" cy="448200"/>
          </a:xfrm>
          <a:prstGeom prst="rect">
            <a:avLst/>
          </a:prstGeom>
        </p:spPr>
        <p:txBody>
          <a:bodyPr vert="horz" wrap="square" lIns="0" tIns="0" rIns="0" bIns="0" rtlCol="0">
            <a:spAutoFit/>
          </a:bodyPr>
          <a:lstStyle/>
          <a:p>
            <a:pPr marL="11206" marR="4483"/>
            <a:r>
              <a:rPr lang="en-US" sz="971" dirty="0">
                <a:solidFill>
                  <a:srgbClr val="231F20"/>
                </a:solidFill>
                <a:latin typeface="Caviar Dreams" charset="0"/>
                <a:ea typeface="Caviar Dreams" charset="0"/>
                <a:cs typeface="Caviar Dreams" charset="0"/>
              </a:rPr>
              <a:t>La </a:t>
            </a:r>
            <a:r>
              <a:rPr lang="en-US" sz="971" dirty="0" err="1">
                <a:solidFill>
                  <a:srgbClr val="231F20"/>
                </a:solidFill>
                <a:latin typeface="Caviar Dreams" charset="0"/>
                <a:ea typeface="Caviar Dreams" charset="0"/>
                <a:cs typeface="Caviar Dreams" charset="0"/>
              </a:rPr>
              <a:t>Bitácora</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permite</a:t>
            </a:r>
            <a:r>
              <a:rPr lang="en-US" sz="971" dirty="0">
                <a:solidFill>
                  <a:srgbClr val="231F20"/>
                </a:solidFill>
                <a:latin typeface="Caviar Dreams" charset="0"/>
                <a:ea typeface="Caviar Dreams" charset="0"/>
                <a:cs typeface="Caviar Dreams" charset="0"/>
              </a:rPr>
              <a:t> registrar </a:t>
            </a:r>
            <a:r>
              <a:rPr lang="en-US" sz="971" dirty="0" err="1">
                <a:solidFill>
                  <a:srgbClr val="231F20"/>
                </a:solidFill>
                <a:latin typeface="Caviar Dreams" charset="0"/>
                <a:ea typeface="Caviar Dreams" charset="0"/>
                <a:cs typeface="Caviar Dreams" charset="0"/>
              </a:rPr>
              <a:t>eventos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globales</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por</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categoría</a:t>
            </a:r>
            <a:r>
              <a:rPr lang="en-US" sz="971" dirty="0">
                <a:solidFill>
                  <a:srgbClr val="231F20"/>
                </a:solidFill>
                <a:latin typeface="Caviar Dreams" charset="0"/>
                <a:ea typeface="Caviar Dreams" charset="0"/>
                <a:cs typeface="Caviar Dreams" charset="0"/>
              </a:rPr>
              <a:t> o </a:t>
            </a:r>
            <a:r>
              <a:rPr lang="en-US" sz="971" dirty="0" err="1">
                <a:solidFill>
                  <a:srgbClr val="231F20"/>
                </a:solidFill>
                <a:latin typeface="Caviar Dreams" charset="0"/>
                <a:ea typeface="Caviar Dreams" charset="0"/>
                <a:cs typeface="Caviar Dreams" charset="0"/>
              </a:rPr>
              <a:t>por</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tienda</a:t>
            </a:r>
            <a:r>
              <a:rPr lang="en-US" sz="971" dirty="0">
                <a:solidFill>
                  <a:srgbClr val="231F20"/>
                </a:solidFill>
                <a:latin typeface="Caviar Dreams" charset="0"/>
                <a:ea typeface="Caviar Dreams" charset="0"/>
                <a:cs typeface="Caviar Dreams" charset="0"/>
              </a:rPr>
              <a:t>, que </a:t>
            </a:r>
            <a:r>
              <a:rPr lang="en-US" sz="971" dirty="0" err="1">
                <a:solidFill>
                  <a:srgbClr val="231F20"/>
                </a:solidFill>
                <a:latin typeface="Caviar Dreams" charset="0"/>
                <a:ea typeface="Caviar Dreams" charset="0"/>
                <a:cs typeface="Caviar Dreams" charset="0"/>
              </a:rPr>
              <a:t>tienen</a:t>
            </a:r>
            <a:r>
              <a:rPr lang="en-US" sz="971" dirty="0">
                <a:solidFill>
                  <a:srgbClr val="231F20"/>
                </a:solidFill>
                <a:latin typeface="Caviar Dreams" charset="0"/>
                <a:ea typeface="Caviar Dreams" charset="0"/>
                <a:cs typeface="Caviar Dreams" charset="0"/>
              </a:rPr>
              <a:t> </a:t>
            </a:r>
            <a:r>
              <a:rPr lang="en-US" sz="971" dirty="0" err="1">
                <a:solidFill>
                  <a:srgbClr val="231F20"/>
                </a:solidFill>
                <a:latin typeface="Caviar Dreams" charset="0"/>
                <a:ea typeface="Caviar Dreams" charset="0"/>
                <a:cs typeface="Caviar Dreams" charset="0"/>
              </a:rPr>
              <a:t>relación</a:t>
            </a:r>
            <a:r>
              <a:rPr lang="en-US" sz="971" dirty="0">
                <a:solidFill>
                  <a:srgbClr val="231F20"/>
                </a:solidFill>
                <a:latin typeface="Caviar Dreams" charset="0"/>
                <a:ea typeface="Caviar Dreams" charset="0"/>
                <a:cs typeface="Caviar Dreams" charset="0"/>
              </a:rPr>
              <a:t> con las </a:t>
            </a:r>
            <a:r>
              <a:rPr lang="en-US" sz="971" dirty="0" err="1">
                <a:solidFill>
                  <a:srgbClr val="231F20"/>
                </a:solidFill>
                <a:latin typeface="Caviar Dreams" charset="0"/>
                <a:ea typeface="Caviar Dreams" charset="0"/>
                <a:cs typeface="Caviar Dreams" charset="0"/>
              </a:rPr>
              <a:t>acciones</a:t>
            </a:r>
            <a:r>
              <a:rPr lang="en-US" sz="971" dirty="0">
                <a:solidFill>
                  <a:srgbClr val="231F20"/>
                </a:solidFill>
                <a:latin typeface="Caviar Dreams" charset="0"/>
                <a:ea typeface="Caviar Dreams" charset="0"/>
                <a:cs typeface="Caviar Dreams" charset="0"/>
              </a:rPr>
              <a:t> o </a:t>
            </a:r>
            <a:r>
              <a:rPr lang="en-US" sz="971" dirty="0" err="1">
                <a:solidFill>
                  <a:srgbClr val="231F20"/>
                </a:solidFill>
                <a:latin typeface="Caviar Dreams" charset="0"/>
                <a:ea typeface="Caviar Dreams" charset="0"/>
                <a:cs typeface="Caviar Dreams" charset="0"/>
              </a:rPr>
              <a:t>eventos</a:t>
            </a:r>
            <a:r>
              <a:rPr lang="en-US" sz="971" dirty="0">
                <a:solidFill>
                  <a:srgbClr val="231F20"/>
                </a:solidFill>
                <a:latin typeface="Caviar Dreams" charset="0"/>
                <a:ea typeface="Caviar Dreams" charset="0"/>
                <a:cs typeface="Caviar Dreams" charset="0"/>
              </a:rPr>
              <a:t> de la </a:t>
            </a:r>
            <a:r>
              <a:rPr lang="en-US" sz="971" dirty="0" err="1">
                <a:solidFill>
                  <a:srgbClr val="231F20"/>
                </a:solidFill>
                <a:latin typeface="Caviar Dreams" charset="0"/>
                <a:ea typeface="Caviar Dreams" charset="0"/>
                <a:cs typeface="Caviar Dreams" charset="0"/>
              </a:rPr>
              <a:t>cadena</a:t>
            </a:r>
            <a:r>
              <a:rPr lang="en-US" sz="971" dirty="0">
                <a:solidFill>
                  <a:srgbClr val="231F20"/>
                </a:solidFill>
                <a:latin typeface="Caviar Dreams" charset="0"/>
                <a:ea typeface="Caviar Dreams" charset="0"/>
                <a:cs typeface="Caviar Dreams" charset="0"/>
              </a:rPr>
              <a:t>.</a:t>
            </a:r>
            <a:endParaRPr sz="971" dirty="0">
              <a:latin typeface="Caviar Dreams" charset="0"/>
              <a:ea typeface="Caviar Dreams" charset="0"/>
              <a:cs typeface="Caviar Dreams" charset="0"/>
            </a:endParaRPr>
          </a:p>
        </p:txBody>
      </p:sp>
      <p:sp>
        <p:nvSpPr>
          <p:cNvPr id="25" name="Rectángulo 24"/>
          <p:cNvSpPr/>
          <p:nvPr/>
        </p:nvSpPr>
        <p:spPr>
          <a:xfrm>
            <a:off x="4106191" y="2111522"/>
            <a:ext cx="2334365" cy="28922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26" name="Group 30"/>
          <p:cNvGrpSpPr/>
          <p:nvPr/>
        </p:nvGrpSpPr>
        <p:grpSpPr>
          <a:xfrm>
            <a:off x="6534151" y="2058652"/>
            <a:ext cx="123265" cy="137239"/>
            <a:chOff x="915073" y="5074560"/>
            <a:chExt cx="139700" cy="155537"/>
          </a:xfrm>
          <a:solidFill>
            <a:srgbClr val="FF0000"/>
          </a:solidFill>
        </p:grpSpPr>
        <p:sp>
          <p:nvSpPr>
            <p:cNvPr id="27"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dirty="0">
                <a:latin typeface="Caviar Dreams" charset="0"/>
                <a:ea typeface="Caviar Dreams" charset="0"/>
                <a:cs typeface="Caviar Dreams" charset="0"/>
              </a:endParaRPr>
            </a:p>
          </p:txBody>
        </p:sp>
        <p:sp>
          <p:nvSpPr>
            <p:cNvPr id="28" name="object 19"/>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grpSp>
        <p:nvGrpSpPr>
          <p:cNvPr id="29" name="Group 26"/>
          <p:cNvGrpSpPr/>
          <p:nvPr/>
        </p:nvGrpSpPr>
        <p:grpSpPr>
          <a:xfrm>
            <a:off x="8682111" y="5278386"/>
            <a:ext cx="123265" cy="135743"/>
            <a:chOff x="915073" y="5083325"/>
            <a:chExt cx="139700" cy="153842"/>
          </a:xfrm>
        </p:grpSpPr>
        <p:sp>
          <p:nvSpPr>
            <p:cNvPr id="30"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31" name="object 19"/>
            <p:cNvSpPr txBox="1"/>
            <p:nvPr/>
          </p:nvSpPr>
          <p:spPr>
            <a:xfrm>
              <a:off x="935154" y="508332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
        <p:nvSpPr>
          <p:cNvPr id="32" name="Rectángulo 31"/>
          <p:cNvSpPr/>
          <p:nvPr/>
        </p:nvSpPr>
        <p:spPr>
          <a:xfrm flipV="1">
            <a:off x="8805376" y="5355867"/>
            <a:ext cx="86501" cy="1165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Tree>
    <p:extLst>
      <p:ext uri="{BB962C8B-B14F-4D97-AF65-F5344CB8AC3E}">
        <p14:creationId xmlns:p14="http://schemas.microsoft.com/office/powerpoint/2010/main" val="2040037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5921DD1-514D-4FD5-80B3-1F43E2794568}"/>
              </a:ext>
            </a:extLst>
          </p:cNvPr>
          <p:cNvPicPr>
            <a:picLocks noChangeAspect="1"/>
          </p:cNvPicPr>
          <p:nvPr/>
        </p:nvPicPr>
        <p:blipFill>
          <a:blip r:embed="rId3"/>
          <a:stretch>
            <a:fillRect/>
          </a:stretch>
        </p:blipFill>
        <p:spPr>
          <a:xfrm>
            <a:off x="580731" y="1435101"/>
            <a:ext cx="8276189" cy="4517062"/>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Reportes por mail</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22</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sp>
        <p:nvSpPr>
          <p:cNvPr id="16" name="object 9"/>
          <p:cNvSpPr/>
          <p:nvPr/>
        </p:nvSpPr>
        <p:spPr>
          <a:xfrm>
            <a:off x="8991824" y="2942873"/>
            <a:ext cx="97174"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17" name="object 10"/>
          <p:cNvSpPr txBox="1"/>
          <p:nvPr/>
        </p:nvSpPr>
        <p:spPr>
          <a:xfrm>
            <a:off x="7041951" y="780934"/>
            <a:ext cx="3962654" cy="407227"/>
          </a:xfrm>
          <a:prstGeom prst="rect">
            <a:avLst/>
          </a:prstGeom>
        </p:spPr>
        <p:txBody>
          <a:bodyPr vert="horz" wrap="square" lIns="0" tIns="0" rIns="0" bIns="0" rtlCol="0">
            <a:spAutoFit/>
          </a:bodyPr>
          <a:lstStyle/>
          <a:p>
            <a:pPr marL="11206" algn="just"/>
            <a:r>
              <a:rPr lang="en-US" sz="882" dirty="0" err="1">
                <a:solidFill>
                  <a:srgbClr val="231F20"/>
                </a:solidFill>
                <a:latin typeface="Caviar Dreams" charset="0"/>
                <a:ea typeface="Caviar Dreams" charset="0"/>
                <a:cs typeface="Caviar Dreams" charset="0"/>
              </a:rPr>
              <a:t>En</a:t>
            </a:r>
            <a:r>
              <a:rPr lang="en-US" sz="882" dirty="0">
                <a:solidFill>
                  <a:srgbClr val="231F20"/>
                </a:solidFill>
                <a:latin typeface="Caviar Dreams" charset="0"/>
                <a:ea typeface="Caviar Dreams" charset="0"/>
                <a:cs typeface="Caviar Dreams" charset="0"/>
              </a:rPr>
              <a:t> la </a:t>
            </a:r>
            <a:r>
              <a:rPr lang="en-US" sz="882" dirty="0" err="1">
                <a:solidFill>
                  <a:srgbClr val="231F20"/>
                </a:solidFill>
                <a:latin typeface="Caviar Dreams" charset="0"/>
                <a:ea typeface="Caviar Dreams" charset="0"/>
                <a:cs typeface="Caviar Dreams" charset="0"/>
              </a:rPr>
              <a:t>configuración</a:t>
            </a:r>
            <a:r>
              <a:rPr lang="en-US" sz="882" dirty="0">
                <a:solidFill>
                  <a:srgbClr val="231F20"/>
                </a:solidFill>
                <a:latin typeface="Caviar Dreams" charset="0"/>
                <a:ea typeface="Caviar Dreams" charset="0"/>
                <a:cs typeface="Caviar Dreams" charset="0"/>
              </a:rPr>
              <a:t> de la </a:t>
            </a:r>
            <a:r>
              <a:rPr lang="en-US" sz="882" dirty="0" err="1">
                <a:solidFill>
                  <a:srgbClr val="231F20"/>
                </a:solidFill>
                <a:latin typeface="Caviar Dreams" charset="0"/>
                <a:ea typeface="Caviar Dreams" charset="0"/>
                <a:cs typeface="Caviar Dreams" charset="0"/>
              </a:rPr>
              <a:t>interfaz</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todos</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los</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usuarios</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pueden</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generar</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reportes</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automatizados</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por</a:t>
            </a:r>
            <a:r>
              <a:rPr lang="en-US" sz="882" dirty="0">
                <a:solidFill>
                  <a:srgbClr val="231F20"/>
                </a:solidFill>
                <a:latin typeface="Caviar Dreams" charset="0"/>
                <a:ea typeface="Caviar Dreams" charset="0"/>
                <a:cs typeface="Caviar Dreams" charset="0"/>
              </a:rPr>
              <a:t> mail. Hay dos </a:t>
            </a:r>
            <a:r>
              <a:rPr lang="en-US" sz="882" dirty="0" err="1">
                <a:solidFill>
                  <a:srgbClr val="231F20"/>
                </a:solidFill>
                <a:latin typeface="Caviar Dreams" charset="0"/>
                <a:ea typeface="Caviar Dreams" charset="0"/>
                <a:cs typeface="Caviar Dreams" charset="0"/>
              </a:rPr>
              <a:t>tipos</a:t>
            </a:r>
            <a:r>
              <a:rPr lang="en-US" sz="882" dirty="0">
                <a:solidFill>
                  <a:srgbClr val="231F20"/>
                </a:solidFill>
                <a:latin typeface="Caviar Dreams" charset="0"/>
                <a:ea typeface="Caviar Dreams" charset="0"/>
                <a:cs typeface="Caviar Dreams" charset="0"/>
              </a:rPr>
              <a:t> de </a:t>
            </a:r>
            <a:r>
              <a:rPr lang="en-US" sz="882" dirty="0" err="1">
                <a:solidFill>
                  <a:srgbClr val="231F20"/>
                </a:solidFill>
                <a:latin typeface="Caviar Dreams" charset="0"/>
                <a:ea typeface="Caviar Dreams" charset="0"/>
                <a:cs typeface="Caviar Dreams" charset="0"/>
              </a:rPr>
              <a:t>reportes</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los</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automáticos</a:t>
            </a:r>
            <a:r>
              <a:rPr lang="en-US" sz="882" dirty="0">
                <a:solidFill>
                  <a:srgbClr val="231F20"/>
                </a:solidFill>
                <a:latin typeface="Caviar Dreams" charset="0"/>
                <a:ea typeface="Caviar Dreams" charset="0"/>
                <a:cs typeface="Caviar Dreams" charset="0"/>
              </a:rPr>
              <a:t> y </a:t>
            </a:r>
            <a:r>
              <a:rPr lang="en-US" sz="882" dirty="0" err="1">
                <a:solidFill>
                  <a:srgbClr val="231F20"/>
                </a:solidFill>
                <a:latin typeface="Caviar Dreams" charset="0"/>
                <a:ea typeface="Caviar Dreams" charset="0"/>
                <a:cs typeface="Caviar Dreams" charset="0"/>
              </a:rPr>
              <a:t>los</a:t>
            </a:r>
            <a:r>
              <a:rPr lang="en-US" sz="882" dirty="0">
                <a:solidFill>
                  <a:srgbClr val="231F20"/>
                </a:solidFill>
                <a:latin typeface="Caviar Dreams" charset="0"/>
                <a:ea typeface="Caviar Dreams" charset="0"/>
                <a:cs typeface="Caviar Dreams" charset="0"/>
              </a:rPr>
              <a:t> de </a:t>
            </a:r>
            <a:r>
              <a:rPr lang="en-US" sz="882" dirty="0" err="1">
                <a:solidFill>
                  <a:srgbClr val="231F20"/>
                </a:solidFill>
                <a:latin typeface="Caviar Dreams" charset="0"/>
                <a:ea typeface="Caviar Dreams" charset="0"/>
                <a:cs typeface="Caviar Dreams" charset="0"/>
              </a:rPr>
              <a:t>alerta</a:t>
            </a:r>
            <a:r>
              <a:rPr lang="en-US" sz="882" dirty="0">
                <a:solidFill>
                  <a:srgbClr val="231F20"/>
                </a:solidFill>
                <a:latin typeface="Caviar Dreams" charset="0"/>
                <a:ea typeface="Caviar Dreams" charset="0"/>
                <a:cs typeface="Caviar Dreams" charset="0"/>
              </a:rPr>
              <a:t>.  </a:t>
            </a:r>
            <a:endParaRPr sz="882" dirty="0">
              <a:latin typeface="Caviar Dreams" charset="0"/>
              <a:ea typeface="Caviar Dreams" charset="0"/>
              <a:cs typeface="Caviar Dreams" charset="0"/>
            </a:endParaRPr>
          </a:p>
        </p:txBody>
      </p:sp>
      <p:sp>
        <p:nvSpPr>
          <p:cNvPr id="18" name="object 11"/>
          <p:cNvSpPr txBox="1"/>
          <p:nvPr/>
        </p:nvSpPr>
        <p:spPr>
          <a:xfrm>
            <a:off x="9159180" y="1965038"/>
            <a:ext cx="2726736" cy="407227"/>
          </a:xfrm>
          <a:prstGeom prst="rect">
            <a:avLst/>
          </a:prstGeom>
        </p:spPr>
        <p:txBody>
          <a:bodyPr vert="horz" wrap="square" lIns="0" tIns="0" rIns="0" bIns="0" rtlCol="0">
            <a:spAutoFit/>
          </a:bodyPr>
          <a:lstStyle/>
          <a:p>
            <a:pPr marL="11206" marR="4483" algn="just"/>
            <a:r>
              <a:rPr lang="en-US" sz="882" spc="-18" dirty="0">
                <a:solidFill>
                  <a:srgbClr val="231F20"/>
                </a:solidFill>
                <a:latin typeface="Caviar Dreams" charset="0"/>
                <a:ea typeface="Caviar Dreams" charset="0"/>
                <a:cs typeface="Caviar Dreams" charset="0"/>
              </a:rPr>
              <a:t>Para </a:t>
            </a:r>
            <a:r>
              <a:rPr lang="en-US" sz="882" spc="-18" dirty="0" err="1">
                <a:solidFill>
                  <a:srgbClr val="231F20"/>
                </a:solidFill>
                <a:latin typeface="Caviar Dreams" charset="0"/>
                <a:ea typeface="Caviar Dreams" charset="0"/>
                <a:cs typeface="Caviar Dreams" charset="0"/>
              </a:rPr>
              <a:t>crear</a:t>
            </a:r>
            <a:r>
              <a:rPr lang="en-US" sz="882" spc="-18" dirty="0">
                <a:solidFill>
                  <a:srgbClr val="231F20"/>
                </a:solidFill>
                <a:latin typeface="Caviar Dreams" charset="0"/>
                <a:ea typeface="Caviar Dreams" charset="0"/>
                <a:cs typeface="Caviar Dreams" charset="0"/>
              </a:rPr>
              <a:t> un nuevo </a:t>
            </a:r>
            <a:r>
              <a:rPr lang="en-US" sz="882" spc="-18" dirty="0" err="1">
                <a:solidFill>
                  <a:srgbClr val="231F20"/>
                </a:solidFill>
                <a:latin typeface="Caviar Dreams" charset="0"/>
                <a:ea typeface="Caviar Dreams" charset="0"/>
                <a:cs typeface="Caviar Dreams" charset="0"/>
              </a:rPr>
              <a:t>reporte</a:t>
            </a:r>
            <a:r>
              <a:rPr lang="en-US" sz="882" spc="-18" dirty="0">
                <a:solidFill>
                  <a:srgbClr val="231F20"/>
                </a:solidFill>
                <a:latin typeface="Caviar Dreams" charset="0"/>
                <a:ea typeface="Caviar Dreams" charset="0"/>
                <a:cs typeface="Caviar Dreams" charset="0"/>
              </a:rPr>
              <a:t>, el </a:t>
            </a:r>
            <a:r>
              <a:rPr lang="en-US" sz="882" spc="-18" dirty="0" err="1">
                <a:solidFill>
                  <a:srgbClr val="231F20"/>
                </a:solidFill>
                <a:latin typeface="Caviar Dreams" charset="0"/>
                <a:ea typeface="Caviar Dreams" charset="0"/>
                <a:cs typeface="Caviar Dreams" charset="0"/>
              </a:rPr>
              <a:t>usuario</a:t>
            </a:r>
            <a:r>
              <a:rPr lang="en-US" sz="882" spc="-18" dirty="0">
                <a:solidFill>
                  <a:srgbClr val="231F20"/>
                </a:solidFill>
                <a:latin typeface="Caviar Dreams" charset="0"/>
                <a:ea typeface="Caviar Dreams" charset="0"/>
                <a:cs typeface="Caviar Dreams" charset="0"/>
              </a:rPr>
              <a:t> </a:t>
            </a:r>
            <a:r>
              <a:rPr lang="en-US" sz="882" spc="-18" dirty="0" err="1">
                <a:solidFill>
                  <a:srgbClr val="231F20"/>
                </a:solidFill>
                <a:latin typeface="Caviar Dreams" charset="0"/>
                <a:ea typeface="Caviar Dreams" charset="0"/>
                <a:cs typeface="Caviar Dreams" charset="0"/>
              </a:rPr>
              <a:t>debe</a:t>
            </a:r>
            <a:r>
              <a:rPr lang="en-US" sz="882" spc="-18" dirty="0">
                <a:solidFill>
                  <a:srgbClr val="231F20"/>
                </a:solidFill>
                <a:latin typeface="Caviar Dreams" charset="0"/>
                <a:ea typeface="Caviar Dreams" charset="0"/>
                <a:cs typeface="Caviar Dreams" charset="0"/>
              </a:rPr>
              <a:t> </a:t>
            </a:r>
            <a:r>
              <a:rPr lang="en-US" sz="882" spc="-18" dirty="0" err="1">
                <a:solidFill>
                  <a:srgbClr val="231F20"/>
                </a:solidFill>
                <a:latin typeface="Caviar Dreams" charset="0"/>
                <a:ea typeface="Caviar Dreams" charset="0"/>
                <a:cs typeface="Caviar Dreams" charset="0"/>
              </a:rPr>
              <a:t>hacer</a:t>
            </a:r>
            <a:r>
              <a:rPr lang="en-US" sz="882" spc="-18" dirty="0">
                <a:solidFill>
                  <a:srgbClr val="231F20"/>
                </a:solidFill>
                <a:latin typeface="Caviar Dreams" charset="0"/>
                <a:ea typeface="Caviar Dreams" charset="0"/>
                <a:cs typeface="Caviar Dreams" charset="0"/>
              </a:rPr>
              <a:t> click </a:t>
            </a:r>
            <a:r>
              <a:rPr lang="en-US" sz="882" spc="-18" dirty="0" err="1">
                <a:solidFill>
                  <a:srgbClr val="231F20"/>
                </a:solidFill>
                <a:latin typeface="Caviar Dreams" charset="0"/>
                <a:ea typeface="Caviar Dreams" charset="0"/>
                <a:cs typeface="Caviar Dreams" charset="0"/>
              </a:rPr>
              <a:t>en</a:t>
            </a:r>
            <a:r>
              <a:rPr lang="en-US" sz="882" spc="-18" dirty="0">
                <a:solidFill>
                  <a:srgbClr val="231F20"/>
                </a:solidFill>
                <a:latin typeface="Caviar Dreams" charset="0"/>
                <a:ea typeface="Caviar Dreams" charset="0"/>
                <a:cs typeface="Caviar Dreams" charset="0"/>
              </a:rPr>
              <a:t> el </a:t>
            </a:r>
            <a:r>
              <a:rPr lang="en-US" sz="882" spc="-18" dirty="0" err="1">
                <a:solidFill>
                  <a:srgbClr val="231F20"/>
                </a:solidFill>
                <a:latin typeface="Caviar Dreams" charset="0"/>
                <a:ea typeface="Caviar Dreams" charset="0"/>
                <a:cs typeface="Caviar Dreams" charset="0"/>
              </a:rPr>
              <a:t>botón</a:t>
            </a:r>
            <a:r>
              <a:rPr lang="en-US" sz="882" spc="-18" dirty="0">
                <a:solidFill>
                  <a:srgbClr val="231F20"/>
                </a:solidFill>
                <a:latin typeface="Caviar Dreams" charset="0"/>
                <a:ea typeface="Caviar Dreams" charset="0"/>
                <a:cs typeface="Caviar Dreams" charset="0"/>
              </a:rPr>
              <a:t> de </a:t>
            </a:r>
            <a:r>
              <a:rPr lang="en-US" sz="882" spc="-18" dirty="0" err="1">
                <a:solidFill>
                  <a:srgbClr val="231F20"/>
                </a:solidFill>
                <a:latin typeface="Caviar Dreams" charset="0"/>
                <a:ea typeface="Caviar Dreams" charset="0"/>
                <a:cs typeface="Caviar Dreams" charset="0"/>
              </a:rPr>
              <a:t>reporte</a:t>
            </a:r>
            <a:r>
              <a:rPr lang="en-US" sz="882" spc="-18" dirty="0">
                <a:solidFill>
                  <a:srgbClr val="231F20"/>
                </a:solidFill>
                <a:latin typeface="Caviar Dreams" charset="0"/>
                <a:ea typeface="Caviar Dreams" charset="0"/>
                <a:cs typeface="Caviar Dreams" charset="0"/>
              </a:rPr>
              <a:t> </a:t>
            </a:r>
            <a:r>
              <a:rPr lang="en-US" sz="882" spc="-18" dirty="0" err="1">
                <a:solidFill>
                  <a:srgbClr val="231F20"/>
                </a:solidFill>
                <a:latin typeface="Caviar Dreams" charset="0"/>
                <a:ea typeface="Caviar Dreams" charset="0"/>
                <a:cs typeface="Caviar Dreams" charset="0"/>
              </a:rPr>
              <a:t>por</a:t>
            </a:r>
            <a:r>
              <a:rPr lang="en-US" sz="882" spc="-18" dirty="0">
                <a:solidFill>
                  <a:srgbClr val="231F20"/>
                </a:solidFill>
                <a:latin typeface="Caviar Dreams" charset="0"/>
                <a:ea typeface="Caviar Dreams" charset="0"/>
                <a:cs typeface="Caviar Dreams" charset="0"/>
              </a:rPr>
              <a:t> mail y </a:t>
            </a:r>
            <a:r>
              <a:rPr lang="en-US" sz="882" spc="-18" dirty="0" err="1">
                <a:solidFill>
                  <a:srgbClr val="231F20"/>
                </a:solidFill>
                <a:latin typeface="Caviar Dreams" charset="0"/>
                <a:ea typeface="Caviar Dreams" charset="0"/>
                <a:cs typeface="Caviar Dreams" charset="0"/>
              </a:rPr>
              <a:t>después</a:t>
            </a:r>
            <a:r>
              <a:rPr lang="en-US" sz="882" spc="-18" dirty="0">
                <a:solidFill>
                  <a:srgbClr val="231F20"/>
                </a:solidFill>
                <a:latin typeface="Caviar Dreams" charset="0"/>
                <a:ea typeface="Caviar Dreams" charset="0"/>
                <a:cs typeface="Caviar Dreams" charset="0"/>
              </a:rPr>
              <a:t> </a:t>
            </a:r>
            <a:r>
              <a:rPr lang="en-US" sz="882" spc="-18" dirty="0" err="1">
                <a:solidFill>
                  <a:srgbClr val="231F20"/>
                </a:solidFill>
                <a:latin typeface="Caviar Dreams" charset="0"/>
                <a:ea typeface="Caviar Dreams" charset="0"/>
                <a:cs typeface="Caviar Dreams" charset="0"/>
              </a:rPr>
              <a:t>otro</a:t>
            </a:r>
            <a:r>
              <a:rPr lang="en-US" sz="882" spc="-18" dirty="0">
                <a:solidFill>
                  <a:srgbClr val="231F20"/>
                </a:solidFill>
                <a:latin typeface="Caviar Dreams" charset="0"/>
                <a:ea typeface="Caviar Dreams" charset="0"/>
                <a:cs typeface="Caviar Dreams" charset="0"/>
              </a:rPr>
              <a:t> click </a:t>
            </a:r>
            <a:r>
              <a:rPr lang="en-US" sz="882" spc="-18" dirty="0" err="1">
                <a:solidFill>
                  <a:srgbClr val="231F20"/>
                </a:solidFill>
                <a:latin typeface="Caviar Dreams" charset="0"/>
                <a:ea typeface="Caviar Dreams" charset="0"/>
                <a:cs typeface="Caviar Dreams" charset="0"/>
              </a:rPr>
              <a:t>en</a:t>
            </a:r>
            <a:r>
              <a:rPr lang="en-US" sz="882" spc="-18" dirty="0">
                <a:solidFill>
                  <a:srgbClr val="231F20"/>
                </a:solidFill>
                <a:latin typeface="Caviar Dreams" charset="0"/>
                <a:ea typeface="Caviar Dreams" charset="0"/>
                <a:cs typeface="Caviar Dreams" charset="0"/>
              </a:rPr>
              <a:t> +</a:t>
            </a:r>
            <a:r>
              <a:rPr lang="en-US" sz="882" spc="-18" dirty="0" err="1">
                <a:solidFill>
                  <a:srgbClr val="231F20"/>
                </a:solidFill>
                <a:latin typeface="Caviar Dreams" charset="0"/>
                <a:ea typeface="Caviar Dreams" charset="0"/>
                <a:cs typeface="Caviar Dreams" charset="0"/>
              </a:rPr>
              <a:t>Agregar</a:t>
            </a:r>
            <a:r>
              <a:rPr lang="en-US" sz="882" spc="-18" dirty="0">
                <a:solidFill>
                  <a:srgbClr val="231F20"/>
                </a:solidFill>
                <a:latin typeface="Caviar Dreams" charset="0"/>
                <a:ea typeface="Caviar Dreams" charset="0"/>
                <a:cs typeface="Caviar Dreams" charset="0"/>
              </a:rPr>
              <a:t> </a:t>
            </a:r>
            <a:r>
              <a:rPr lang="en-US" sz="882" spc="-18" dirty="0" err="1">
                <a:solidFill>
                  <a:srgbClr val="231F20"/>
                </a:solidFill>
                <a:latin typeface="Caviar Dreams" charset="0"/>
                <a:ea typeface="Caviar Dreams" charset="0"/>
                <a:cs typeface="Caviar Dreams" charset="0"/>
              </a:rPr>
              <a:t>reporte</a:t>
            </a:r>
            <a:r>
              <a:rPr lang="en-US" sz="882" spc="-18" dirty="0">
                <a:solidFill>
                  <a:srgbClr val="231F20"/>
                </a:solidFill>
                <a:latin typeface="Caviar Dreams" charset="0"/>
                <a:ea typeface="Caviar Dreams" charset="0"/>
                <a:cs typeface="Caviar Dreams" charset="0"/>
              </a:rPr>
              <a:t> (1).</a:t>
            </a:r>
            <a:endParaRPr sz="882" dirty="0">
              <a:latin typeface="Caviar Dreams" charset="0"/>
              <a:ea typeface="Caviar Dreams" charset="0"/>
              <a:cs typeface="Caviar Dreams" charset="0"/>
            </a:endParaRPr>
          </a:p>
        </p:txBody>
      </p:sp>
      <p:sp>
        <p:nvSpPr>
          <p:cNvPr id="19" name="object 12"/>
          <p:cNvSpPr txBox="1"/>
          <p:nvPr/>
        </p:nvSpPr>
        <p:spPr>
          <a:xfrm>
            <a:off x="9173801" y="2458613"/>
            <a:ext cx="2735845" cy="407227"/>
          </a:xfrm>
          <a:prstGeom prst="rect">
            <a:avLst/>
          </a:prstGeom>
        </p:spPr>
        <p:txBody>
          <a:bodyPr vert="horz" wrap="square" lIns="0" tIns="0" rIns="0" bIns="0" rtlCol="0">
            <a:spAutoFit/>
          </a:bodyPr>
          <a:lstStyle/>
          <a:p>
            <a:pPr marL="11206" marR="4483" algn="just"/>
            <a:r>
              <a:rPr lang="en-US" sz="882" dirty="0" err="1">
                <a:solidFill>
                  <a:srgbClr val="231F20"/>
                </a:solidFill>
                <a:latin typeface="Caviar Dreams" charset="0"/>
                <a:ea typeface="Caviar Dreams" charset="0"/>
                <a:cs typeface="Caviar Dreams" charset="0"/>
              </a:rPr>
              <a:t>Después</a:t>
            </a:r>
            <a:r>
              <a:rPr lang="en-US" sz="882" dirty="0">
                <a:solidFill>
                  <a:srgbClr val="231F20"/>
                </a:solidFill>
                <a:latin typeface="Caviar Dreams" charset="0"/>
                <a:ea typeface="Caviar Dreams" charset="0"/>
                <a:cs typeface="Caviar Dreams" charset="0"/>
              </a:rPr>
              <a:t>, hay que </a:t>
            </a:r>
            <a:r>
              <a:rPr lang="en-US" sz="882" dirty="0" err="1">
                <a:solidFill>
                  <a:srgbClr val="231F20"/>
                </a:solidFill>
                <a:latin typeface="Caviar Dreams" charset="0"/>
                <a:ea typeface="Caviar Dreams" charset="0"/>
                <a:cs typeface="Caviar Dreams" charset="0"/>
              </a:rPr>
              <a:t>completar</a:t>
            </a:r>
            <a:r>
              <a:rPr lang="en-US" sz="882" dirty="0">
                <a:solidFill>
                  <a:srgbClr val="231F20"/>
                </a:solidFill>
                <a:latin typeface="Caviar Dreams" charset="0"/>
                <a:ea typeface="Caviar Dreams" charset="0"/>
                <a:cs typeface="Caviar Dreams" charset="0"/>
              </a:rPr>
              <a:t> la </a:t>
            </a:r>
            <a:r>
              <a:rPr lang="en-US" sz="882" dirty="0" err="1">
                <a:solidFill>
                  <a:srgbClr val="231F20"/>
                </a:solidFill>
                <a:latin typeface="Caviar Dreams" charset="0"/>
                <a:ea typeface="Caviar Dreams" charset="0"/>
                <a:cs typeface="Caviar Dreams" charset="0"/>
              </a:rPr>
              <a:t>siguiente</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información</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Nombre</a:t>
            </a:r>
            <a:r>
              <a:rPr lang="en-US" sz="882" dirty="0">
                <a:solidFill>
                  <a:srgbClr val="231F20"/>
                </a:solidFill>
                <a:latin typeface="Caviar Dreams" charset="0"/>
                <a:ea typeface="Caviar Dreams" charset="0"/>
                <a:cs typeface="Caviar Dreams" charset="0"/>
              </a:rPr>
              <a:t> del </a:t>
            </a:r>
            <a:r>
              <a:rPr lang="en-US" sz="882" dirty="0" err="1">
                <a:solidFill>
                  <a:srgbClr val="231F20"/>
                </a:solidFill>
                <a:latin typeface="Caviar Dreams" charset="0"/>
                <a:ea typeface="Caviar Dreams" charset="0"/>
                <a:cs typeface="Caviar Dreams" charset="0"/>
              </a:rPr>
              <a:t>reporte</a:t>
            </a:r>
            <a:r>
              <a:rPr lang="en-US" sz="882" dirty="0">
                <a:solidFill>
                  <a:srgbClr val="231F20"/>
                </a:solidFill>
                <a:latin typeface="Caviar Dreams" charset="0"/>
                <a:ea typeface="Caviar Dreams" charset="0"/>
                <a:cs typeface="Caviar Dreams" charset="0"/>
              </a:rPr>
              <a:t> y </a:t>
            </a:r>
            <a:r>
              <a:rPr lang="en-US" sz="882" dirty="0" err="1">
                <a:solidFill>
                  <a:srgbClr val="231F20"/>
                </a:solidFill>
                <a:latin typeface="Caviar Dreams" charset="0"/>
                <a:ea typeface="Caviar Dreams" charset="0"/>
                <a:cs typeface="Caviar Dreams" charset="0"/>
              </a:rPr>
              <a:t>grupo</a:t>
            </a:r>
            <a:r>
              <a:rPr lang="en-US" sz="882" dirty="0">
                <a:solidFill>
                  <a:srgbClr val="231F20"/>
                </a:solidFill>
                <a:latin typeface="Caviar Dreams" charset="0"/>
                <a:ea typeface="Caviar Dreams" charset="0"/>
                <a:cs typeface="Caviar Dreams" charset="0"/>
              </a:rPr>
              <a:t> de </a:t>
            </a:r>
            <a:r>
              <a:rPr lang="en-US" sz="882" dirty="0" err="1">
                <a:solidFill>
                  <a:srgbClr val="231F20"/>
                </a:solidFill>
                <a:latin typeface="Caviar Dreams" charset="0"/>
                <a:ea typeface="Caviar Dreams" charset="0"/>
                <a:cs typeface="Caviar Dreams" charset="0"/>
              </a:rPr>
              <a:t>tiendas</a:t>
            </a:r>
            <a:r>
              <a:rPr lang="en-US" sz="882" dirty="0">
                <a:solidFill>
                  <a:srgbClr val="231F20"/>
                </a:solidFill>
                <a:latin typeface="Caviar Dreams" charset="0"/>
                <a:ea typeface="Caviar Dreams" charset="0"/>
                <a:cs typeface="Caviar Dreams" charset="0"/>
              </a:rPr>
              <a:t> que se </a:t>
            </a:r>
            <a:r>
              <a:rPr lang="en-US" sz="882" dirty="0" err="1">
                <a:solidFill>
                  <a:srgbClr val="231F20"/>
                </a:solidFill>
                <a:latin typeface="Caviar Dreams" charset="0"/>
                <a:ea typeface="Caviar Dreams" charset="0"/>
                <a:cs typeface="Caviar Dreams" charset="0"/>
              </a:rPr>
              <a:t>desean</a:t>
            </a:r>
            <a:r>
              <a:rPr lang="en-US" sz="882" dirty="0">
                <a:solidFill>
                  <a:srgbClr val="231F20"/>
                </a:solidFill>
                <a:latin typeface="Caviar Dreams" charset="0"/>
                <a:ea typeface="Caviar Dreams" charset="0"/>
                <a:cs typeface="Caviar Dreams" charset="0"/>
              </a:rPr>
              <a:t> </a:t>
            </a:r>
            <a:r>
              <a:rPr lang="en-US" sz="882" dirty="0" err="1">
                <a:solidFill>
                  <a:srgbClr val="231F20"/>
                </a:solidFill>
                <a:latin typeface="Caviar Dreams" charset="0"/>
                <a:ea typeface="Caviar Dreams" charset="0"/>
                <a:cs typeface="Caviar Dreams" charset="0"/>
              </a:rPr>
              <a:t>incluir</a:t>
            </a:r>
            <a:r>
              <a:rPr lang="en-US" sz="882" dirty="0">
                <a:solidFill>
                  <a:srgbClr val="231F20"/>
                </a:solidFill>
                <a:latin typeface="Caviar Dreams" charset="0"/>
                <a:ea typeface="Caviar Dreams" charset="0"/>
                <a:cs typeface="Caviar Dreams" charset="0"/>
              </a:rPr>
              <a:t> (2). </a:t>
            </a:r>
            <a:endParaRPr sz="971" dirty="0">
              <a:latin typeface="Caviar Dreams" charset="0"/>
              <a:ea typeface="Caviar Dreams" charset="0"/>
              <a:cs typeface="Caviar Dreams" charset="0"/>
            </a:endParaRPr>
          </a:p>
        </p:txBody>
      </p:sp>
      <p:sp>
        <p:nvSpPr>
          <p:cNvPr id="21" name="object 13"/>
          <p:cNvSpPr txBox="1"/>
          <p:nvPr/>
        </p:nvSpPr>
        <p:spPr>
          <a:xfrm>
            <a:off x="9115089" y="2927596"/>
            <a:ext cx="2756208" cy="1764650"/>
          </a:xfrm>
          <a:prstGeom prst="rect">
            <a:avLst/>
          </a:prstGeom>
        </p:spPr>
        <p:txBody>
          <a:bodyPr vert="horz" wrap="square" lIns="0" tIns="0" rIns="0" bIns="0" rtlCol="0">
            <a:spAutoFit/>
          </a:bodyPr>
          <a:lstStyle/>
          <a:p>
            <a:pPr marL="11206" marR="4483" algn="just"/>
            <a:r>
              <a:rPr lang="es-ES_tradnl" sz="882" spc="-4" dirty="0">
                <a:solidFill>
                  <a:srgbClr val="231F20"/>
                </a:solidFill>
                <a:latin typeface="Caviar Dreams" charset="0"/>
                <a:ea typeface="Caviar Dreams" charset="0"/>
                <a:cs typeface="Caviar Dreams" charset="0"/>
              </a:rPr>
              <a:t>Aquí, la interfaz muestra las diferentes opciones que el reporte ofrece:</a:t>
            </a:r>
          </a:p>
          <a:p>
            <a:pPr marL="162494" marR="4483" indent="-151287" algn="just">
              <a:buFont typeface=".HelveticaNeueDeskInterface-Regular" charset="0"/>
              <a:buChar char="-"/>
            </a:pPr>
            <a:r>
              <a:rPr lang="es-ES_tradnl" sz="882" b="1" spc="-4" dirty="0">
                <a:solidFill>
                  <a:srgbClr val="231F20"/>
                </a:solidFill>
                <a:latin typeface="Caviar Dreams" charset="0"/>
                <a:ea typeface="Caviar Dreams" charset="0"/>
                <a:cs typeface="Caviar Dreams" charset="0"/>
              </a:rPr>
              <a:t>Reporte como filtro: </a:t>
            </a:r>
            <a:r>
              <a:rPr lang="es-ES_tradnl" sz="882" spc="-4" dirty="0">
                <a:solidFill>
                  <a:srgbClr val="231F20"/>
                </a:solidFill>
                <a:latin typeface="Caviar Dreams" charset="0"/>
                <a:ea typeface="Caviar Dreams" charset="0"/>
                <a:cs typeface="Caviar Dreams" charset="0"/>
              </a:rPr>
              <a:t>la información se envía sólo si los indicadores están bajo los umbrales definidos. </a:t>
            </a:r>
          </a:p>
          <a:p>
            <a:pPr marL="162494" marR="4483" indent="-151287" algn="just">
              <a:buFont typeface=".HelveticaNeueDeskInterface-Regular" charset="0"/>
              <a:buChar char="-"/>
            </a:pPr>
            <a:r>
              <a:rPr lang="es-ES_tradnl" sz="882" b="1" spc="-4" dirty="0">
                <a:solidFill>
                  <a:srgbClr val="231F20"/>
                </a:solidFill>
                <a:latin typeface="Caviar Dreams" charset="0"/>
                <a:ea typeface="Caviar Dreams" charset="0"/>
                <a:cs typeface="Caviar Dreams" charset="0"/>
              </a:rPr>
              <a:t>Agrupar por categoría: </a:t>
            </a:r>
            <a:r>
              <a:rPr lang="es-ES_tradnl" sz="882" spc="-4" dirty="0">
                <a:solidFill>
                  <a:srgbClr val="231F20"/>
                </a:solidFill>
                <a:latin typeface="Caviar Dreams" charset="0"/>
                <a:ea typeface="Caviar Dreams" charset="0"/>
                <a:cs typeface="Caviar Dreams" charset="0"/>
              </a:rPr>
              <a:t>separa el reporte por las categorías definidas por el sistema. </a:t>
            </a:r>
          </a:p>
          <a:p>
            <a:pPr marL="162494" marR="4483" indent="-151287" algn="just">
              <a:buFont typeface=".HelveticaNeueDeskInterface-Regular" charset="0"/>
              <a:buChar char="-"/>
            </a:pPr>
            <a:r>
              <a:rPr lang="es-ES_tradnl" sz="882" b="1" spc="-4" dirty="0">
                <a:solidFill>
                  <a:srgbClr val="231F20"/>
                </a:solidFill>
                <a:latin typeface="Caviar Dreams" charset="0"/>
                <a:ea typeface="Caviar Dreams" charset="0"/>
                <a:cs typeface="Caviar Dreams" charset="0"/>
              </a:rPr>
              <a:t>Adjuntar versión en PDF: </a:t>
            </a:r>
            <a:r>
              <a:rPr lang="es-ES_tradnl" sz="882" spc="-4" dirty="0">
                <a:solidFill>
                  <a:srgbClr val="231F20"/>
                </a:solidFill>
                <a:latin typeface="Caviar Dreams" charset="0"/>
                <a:ea typeface="Caviar Dreams" charset="0"/>
                <a:cs typeface="Caviar Dreams" charset="0"/>
              </a:rPr>
              <a:t>Permite la visualización del reporte en celulares que no pueden mostrar el email (similar a la navegación en una foto).</a:t>
            </a:r>
          </a:p>
          <a:p>
            <a:pPr marL="162494" marR="4483" indent="-151287" algn="just">
              <a:buFont typeface=".HelveticaNeueDeskInterface-Regular" charset="0"/>
              <a:buChar char="-"/>
            </a:pPr>
            <a:r>
              <a:rPr lang="es-ES_tradnl" sz="882" b="1" spc="-4" dirty="0">
                <a:solidFill>
                  <a:srgbClr val="231F20"/>
                </a:solidFill>
                <a:latin typeface="Caviar Dreams" charset="0"/>
                <a:ea typeface="Caviar Dreams" charset="0"/>
                <a:cs typeface="Caviar Dreams" charset="0"/>
              </a:rPr>
              <a:t>Incluir comparación con el año pasado:</a:t>
            </a:r>
            <a:r>
              <a:rPr lang="es-ES_tradnl" sz="882" spc="-4" dirty="0">
                <a:solidFill>
                  <a:srgbClr val="231F20"/>
                </a:solidFill>
                <a:latin typeface="Caviar Dreams" charset="0"/>
                <a:ea typeface="Caviar Dreams" charset="0"/>
                <a:cs typeface="Caviar Dreams" charset="0"/>
              </a:rPr>
              <a:t> Incorpora el último período en el reporte, con el objetivo de hacer una comparación.</a:t>
            </a:r>
            <a:endParaRPr sz="882" dirty="0">
              <a:latin typeface="Caviar Dreams" charset="0"/>
              <a:ea typeface="Caviar Dreams" charset="0"/>
              <a:cs typeface="Caviar Dreams" charset="0"/>
            </a:endParaRPr>
          </a:p>
        </p:txBody>
      </p:sp>
      <p:grpSp>
        <p:nvGrpSpPr>
          <p:cNvPr id="22" name="Group 23"/>
          <p:cNvGrpSpPr/>
          <p:nvPr/>
        </p:nvGrpSpPr>
        <p:grpSpPr>
          <a:xfrm>
            <a:off x="8991824" y="2014828"/>
            <a:ext cx="123265" cy="137239"/>
            <a:chOff x="914400" y="5662918"/>
            <a:chExt cx="139700" cy="155537"/>
          </a:xfrm>
        </p:grpSpPr>
        <p:sp>
          <p:nvSpPr>
            <p:cNvPr id="23" name="object 7"/>
            <p:cNvSpPr/>
            <p:nvPr/>
          </p:nvSpPr>
          <p:spPr>
            <a:xfrm>
              <a:off x="914400" y="5678755"/>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4" name="object 14"/>
            <p:cNvSpPr txBox="1"/>
            <p:nvPr/>
          </p:nvSpPr>
          <p:spPr>
            <a:xfrm>
              <a:off x="935771" y="5662918"/>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grpSp>
        <p:nvGrpSpPr>
          <p:cNvPr id="25" name="Group 22"/>
          <p:cNvGrpSpPr/>
          <p:nvPr/>
        </p:nvGrpSpPr>
        <p:grpSpPr>
          <a:xfrm>
            <a:off x="8972967" y="2485358"/>
            <a:ext cx="123265" cy="137239"/>
            <a:chOff x="3183805" y="5662918"/>
            <a:chExt cx="139700" cy="155537"/>
          </a:xfrm>
        </p:grpSpPr>
        <p:sp>
          <p:nvSpPr>
            <p:cNvPr id="26" name="object 8"/>
            <p:cNvSpPr/>
            <p:nvPr/>
          </p:nvSpPr>
          <p:spPr>
            <a:xfrm>
              <a:off x="3183805" y="5678755"/>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7" name="object 15"/>
            <p:cNvSpPr txBox="1"/>
            <p:nvPr/>
          </p:nvSpPr>
          <p:spPr>
            <a:xfrm>
              <a:off x="3205176" y="5662918"/>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sp>
        <p:nvSpPr>
          <p:cNvPr id="28" name="object 16"/>
          <p:cNvSpPr txBox="1"/>
          <p:nvPr/>
        </p:nvSpPr>
        <p:spPr>
          <a:xfrm>
            <a:off x="9010680" y="2928900"/>
            <a:ext cx="67139" cy="135743"/>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sp>
        <p:nvSpPr>
          <p:cNvPr id="29" name="object 12"/>
          <p:cNvSpPr txBox="1"/>
          <p:nvPr/>
        </p:nvSpPr>
        <p:spPr>
          <a:xfrm>
            <a:off x="9188421" y="4794548"/>
            <a:ext cx="2697495" cy="542969"/>
          </a:xfrm>
          <a:prstGeom prst="rect">
            <a:avLst/>
          </a:prstGeom>
        </p:spPr>
        <p:txBody>
          <a:bodyPr vert="horz" wrap="square" lIns="0" tIns="0" rIns="0" bIns="0" rtlCol="0">
            <a:spAutoFit/>
          </a:bodyPr>
          <a:lstStyle/>
          <a:p>
            <a:pPr marL="11206" marR="4483" algn="just"/>
            <a:r>
              <a:rPr lang="es-ES_tradnl" sz="882" dirty="0">
                <a:solidFill>
                  <a:srgbClr val="231F20"/>
                </a:solidFill>
                <a:latin typeface="Caviar Dreams" charset="0"/>
                <a:ea typeface="Caviar Dreams" charset="0"/>
                <a:cs typeface="Caviar Dreams" charset="0"/>
              </a:rPr>
              <a:t>En esta sección, el usuario selecciona los indicadores que quiere recibir en el reporte y define los umbrales a usar si se quiere enviar el reporte como filtro o alerta. </a:t>
            </a:r>
            <a:endParaRPr sz="971" dirty="0">
              <a:latin typeface="Caviar Dreams" charset="0"/>
              <a:ea typeface="Caviar Dreams" charset="0"/>
              <a:cs typeface="Caviar Dreams" charset="0"/>
            </a:endParaRPr>
          </a:p>
        </p:txBody>
      </p:sp>
      <p:grpSp>
        <p:nvGrpSpPr>
          <p:cNvPr id="30" name="Group 24"/>
          <p:cNvGrpSpPr/>
          <p:nvPr/>
        </p:nvGrpSpPr>
        <p:grpSpPr>
          <a:xfrm>
            <a:off x="9008931" y="4819657"/>
            <a:ext cx="120620" cy="137239"/>
            <a:chOff x="914400" y="6442810"/>
            <a:chExt cx="139700" cy="155537"/>
          </a:xfrm>
        </p:grpSpPr>
        <p:sp>
          <p:nvSpPr>
            <p:cNvPr id="31" name="object 8"/>
            <p:cNvSpPr/>
            <p:nvPr/>
          </p:nvSpPr>
          <p:spPr>
            <a:xfrm>
              <a:off x="914400" y="6458647"/>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32" name="object 15"/>
            <p:cNvSpPr txBox="1"/>
            <p:nvPr/>
          </p:nvSpPr>
          <p:spPr>
            <a:xfrm>
              <a:off x="935771" y="6442810"/>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4</a:t>
              </a:r>
              <a:endParaRPr sz="882" dirty="0">
                <a:latin typeface="Caviar Dreams" charset="0"/>
                <a:ea typeface="Caviar Dreams" charset="0"/>
                <a:cs typeface="Caviar Dreams" charset="0"/>
              </a:endParaRPr>
            </a:p>
          </p:txBody>
        </p:sp>
      </p:grpSp>
      <p:sp>
        <p:nvSpPr>
          <p:cNvPr id="33" name="Rectángulo 32"/>
          <p:cNvSpPr/>
          <p:nvPr/>
        </p:nvSpPr>
        <p:spPr>
          <a:xfrm>
            <a:off x="629838" y="2172070"/>
            <a:ext cx="563962" cy="1871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34" name="Group 30"/>
          <p:cNvGrpSpPr/>
          <p:nvPr/>
        </p:nvGrpSpPr>
        <p:grpSpPr>
          <a:xfrm>
            <a:off x="4001438" y="2513357"/>
            <a:ext cx="123265" cy="137239"/>
            <a:chOff x="915073" y="5074560"/>
            <a:chExt cx="139700" cy="155537"/>
          </a:xfrm>
          <a:solidFill>
            <a:srgbClr val="FF0000"/>
          </a:solidFill>
        </p:grpSpPr>
        <p:sp>
          <p:nvSpPr>
            <p:cNvPr id="35"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dirty="0">
                <a:latin typeface="Caviar Dreams" charset="0"/>
                <a:ea typeface="Caviar Dreams" charset="0"/>
                <a:cs typeface="Caviar Dreams" charset="0"/>
              </a:endParaRPr>
            </a:p>
          </p:txBody>
        </p:sp>
        <p:sp>
          <p:nvSpPr>
            <p:cNvPr id="36" name="object 19"/>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grpSp>
        <p:nvGrpSpPr>
          <p:cNvPr id="37" name="Agrupar 36"/>
          <p:cNvGrpSpPr/>
          <p:nvPr/>
        </p:nvGrpSpPr>
        <p:grpSpPr>
          <a:xfrm>
            <a:off x="4000221" y="3147860"/>
            <a:ext cx="123265" cy="137238"/>
            <a:chOff x="7830186" y="4976694"/>
            <a:chExt cx="123265" cy="137238"/>
          </a:xfrm>
          <a:solidFill>
            <a:srgbClr val="FF0000"/>
          </a:solidFill>
        </p:grpSpPr>
        <p:sp>
          <p:nvSpPr>
            <p:cNvPr id="38" name="object 6"/>
            <p:cNvSpPr/>
            <p:nvPr/>
          </p:nvSpPr>
          <p:spPr>
            <a:xfrm>
              <a:off x="7830186" y="4990667"/>
              <a:ext cx="123265" cy="123265"/>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39" name="object 17"/>
            <p:cNvSpPr txBox="1"/>
            <p:nvPr/>
          </p:nvSpPr>
          <p:spPr>
            <a:xfrm>
              <a:off x="7849045" y="4976694"/>
              <a:ext cx="85165" cy="135743"/>
            </a:xfrm>
            <a:prstGeom prst="rect">
              <a:avLst/>
            </a:prstGeom>
            <a:noFill/>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grpSp>
      <p:grpSp>
        <p:nvGrpSpPr>
          <p:cNvPr id="40" name="Group 27"/>
          <p:cNvGrpSpPr/>
          <p:nvPr/>
        </p:nvGrpSpPr>
        <p:grpSpPr>
          <a:xfrm>
            <a:off x="8414170" y="2528576"/>
            <a:ext cx="123265" cy="137239"/>
            <a:chOff x="915073" y="5074560"/>
            <a:chExt cx="139700" cy="155537"/>
          </a:xfrm>
          <a:solidFill>
            <a:srgbClr val="FF0000"/>
          </a:solidFill>
        </p:grpSpPr>
        <p:sp>
          <p:nvSpPr>
            <p:cNvPr id="41"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42" name="object 19"/>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4</a:t>
              </a:r>
              <a:endParaRPr sz="882" dirty="0">
                <a:latin typeface="Caviar Dreams" charset="0"/>
                <a:ea typeface="Caviar Dreams" charset="0"/>
                <a:cs typeface="Caviar Dreams" charset="0"/>
              </a:endParaRPr>
            </a:p>
          </p:txBody>
        </p:sp>
      </p:grpSp>
      <p:grpSp>
        <p:nvGrpSpPr>
          <p:cNvPr id="43" name="Group 26"/>
          <p:cNvGrpSpPr/>
          <p:nvPr/>
        </p:nvGrpSpPr>
        <p:grpSpPr>
          <a:xfrm>
            <a:off x="448037" y="2175807"/>
            <a:ext cx="123265" cy="135743"/>
            <a:chOff x="915073" y="5083325"/>
            <a:chExt cx="139700" cy="153842"/>
          </a:xfrm>
        </p:grpSpPr>
        <p:sp>
          <p:nvSpPr>
            <p:cNvPr id="44"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45" name="object 19"/>
            <p:cNvSpPr txBox="1"/>
            <p:nvPr/>
          </p:nvSpPr>
          <p:spPr>
            <a:xfrm>
              <a:off x="935154" y="508332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pic>
        <p:nvPicPr>
          <p:cNvPr id="15" name="Imagen 14">
            <a:extLst>
              <a:ext uri="{FF2B5EF4-FFF2-40B4-BE49-F238E27FC236}">
                <a16:creationId xmlns:a16="http://schemas.microsoft.com/office/drawing/2014/main" id="{022FED61-4C0E-46B3-81E2-2A6227B9A7E5}"/>
              </a:ext>
            </a:extLst>
          </p:cNvPr>
          <p:cNvPicPr>
            <a:picLocks noChangeAspect="1"/>
          </p:cNvPicPr>
          <p:nvPr/>
        </p:nvPicPr>
        <p:blipFill>
          <a:blip r:embed="rId5"/>
          <a:stretch>
            <a:fillRect/>
          </a:stretch>
        </p:blipFill>
        <p:spPr>
          <a:xfrm>
            <a:off x="622697" y="2359209"/>
            <a:ext cx="7956760" cy="2856159"/>
          </a:xfrm>
          <a:prstGeom prst="rect">
            <a:avLst/>
          </a:prstGeom>
        </p:spPr>
      </p:pic>
      <p:sp>
        <p:nvSpPr>
          <p:cNvPr id="46" name="Rectángulo 45"/>
          <p:cNvSpPr/>
          <p:nvPr/>
        </p:nvSpPr>
        <p:spPr>
          <a:xfrm>
            <a:off x="2187035" y="1435100"/>
            <a:ext cx="332881" cy="3420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47" name="Rectángulo 46"/>
          <p:cNvSpPr/>
          <p:nvPr/>
        </p:nvSpPr>
        <p:spPr>
          <a:xfrm>
            <a:off x="682439" y="2435886"/>
            <a:ext cx="2587073" cy="5764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X</a:t>
            </a:r>
          </a:p>
        </p:txBody>
      </p:sp>
      <p:sp>
        <p:nvSpPr>
          <p:cNvPr id="48" name="Rectángulo 47"/>
          <p:cNvSpPr/>
          <p:nvPr/>
        </p:nvSpPr>
        <p:spPr>
          <a:xfrm>
            <a:off x="675633" y="3059948"/>
            <a:ext cx="2593879" cy="16821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X</a:t>
            </a:r>
          </a:p>
        </p:txBody>
      </p:sp>
      <p:sp>
        <p:nvSpPr>
          <p:cNvPr id="49" name="Rectángulo 48"/>
          <p:cNvSpPr/>
          <p:nvPr/>
        </p:nvSpPr>
        <p:spPr>
          <a:xfrm>
            <a:off x="3317840" y="2438542"/>
            <a:ext cx="5219595" cy="23035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X</a:t>
            </a:r>
          </a:p>
        </p:txBody>
      </p:sp>
      <p:grpSp>
        <p:nvGrpSpPr>
          <p:cNvPr id="64" name="Group 26">
            <a:extLst>
              <a:ext uri="{FF2B5EF4-FFF2-40B4-BE49-F238E27FC236}">
                <a16:creationId xmlns:a16="http://schemas.microsoft.com/office/drawing/2014/main" id="{8605C0EF-8F0A-4F23-81C4-84A9EC358959}"/>
              </a:ext>
            </a:extLst>
          </p:cNvPr>
          <p:cNvGrpSpPr/>
          <p:nvPr/>
        </p:nvGrpSpPr>
        <p:grpSpPr>
          <a:xfrm>
            <a:off x="3074919" y="2477884"/>
            <a:ext cx="123265" cy="135743"/>
            <a:chOff x="915073" y="5083325"/>
            <a:chExt cx="139700" cy="153842"/>
          </a:xfrm>
        </p:grpSpPr>
        <p:sp>
          <p:nvSpPr>
            <p:cNvPr id="65" name="object 8">
              <a:extLst>
                <a:ext uri="{FF2B5EF4-FFF2-40B4-BE49-F238E27FC236}">
                  <a16:creationId xmlns:a16="http://schemas.microsoft.com/office/drawing/2014/main" id="{B9C291C0-780B-4B96-9FFE-FE4FE5D98F06}"/>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66" name="object 19">
              <a:extLst>
                <a:ext uri="{FF2B5EF4-FFF2-40B4-BE49-F238E27FC236}">
                  <a16:creationId xmlns:a16="http://schemas.microsoft.com/office/drawing/2014/main" id="{F154F251-8D5C-47F2-A4BD-77A93D4F4556}"/>
                </a:ext>
              </a:extLst>
            </p:cNvPr>
            <p:cNvSpPr txBox="1"/>
            <p:nvPr/>
          </p:nvSpPr>
          <p:spPr>
            <a:xfrm>
              <a:off x="935154" y="5083325"/>
              <a:ext cx="96520" cy="153842"/>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grpSp>
        <p:nvGrpSpPr>
          <p:cNvPr id="67" name="Group 26">
            <a:extLst>
              <a:ext uri="{FF2B5EF4-FFF2-40B4-BE49-F238E27FC236}">
                <a16:creationId xmlns:a16="http://schemas.microsoft.com/office/drawing/2014/main" id="{CFFCA8C4-BF70-4F0F-A1E4-377F0AB09C6B}"/>
              </a:ext>
            </a:extLst>
          </p:cNvPr>
          <p:cNvGrpSpPr/>
          <p:nvPr/>
        </p:nvGrpSpPr>
        <p:grpSpPr>
          <a:xfrm>
            <a:off x="3083994" y="3113168"/>
            <a:ext cx="123265" cy="135743"/>
            <a:chOff x="915073" y="5083325"/>
            <a:chExt cx="139700" cy="153842"/>
          </a:xfrm>
        </p:grpSpPr>
        <p:sp>
          <p:nvSpPr>
            <p:cNvPr id="68" name="object 8">
              <a:extLst>
                <a:ext uri="{FF2B5EF4-FFF2-40B4-BE49-F238E27FC236}">
                  <a16:creationId xmlns:a16="http://schemas.microsoft.com/office/drawing/2014/main" id="{B4FB3D87-6F4B-47DB-B807-8021FD481F19}"/>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69" name="object 19">
              <a:extLst>
                <a:ext uri="{FF2B5EF4-FFF2-40B4-BE49-F238E27FC236}">
                  <a16:creationId xmlns:a16="http://schemas.microsoft.com/office/drawing/2014/main" id="{0BE59B27-41CC-49C5-8DB2-0B148303F6FD}"/>
                </a:ext>
              </a:extLst>
            </p:cNvPr>
            <p:cNvSpPr txBox="1"/>
            <p:nvPr/>
          </p:nvSpPr>
          <p:spPr>
            <a:xfrm>
              <a:off x="935154" y="5083325"/>
              <a:ext cx="96520" cy="153842"/>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grpSp>
      <p:grpSp>
        <p:nvGrpSpPr>
          <p:cNvPr id="70" name="Group 26">
            <a:extLst>
              <a:ext uri="{FF2B5EF4-FFF2-40B4-BE49-F238E27FC236}">
                <a16:creationId xmlns:a16="http://schemas.microsoft.com/office/drawing/2014/main" id="{5804FA5B-D66A-49F5-A61F-BA8680F8781C}"/>
              </a:ext>
            </a:extLst>
          </p:cNvPr>
          <p:cNvGrpSpPr/>
          <p:nvPr/>
        </p:nvGrpSpPr>
        <p:grpSpPr>
          <a:xfrm>
            <a:off x="8352346" y="2499958"/>
            <a:ext cx="123265" cy="135743"/>
            <a:chOff x="915073" y="5083325"/>
            <a:chExt cx="139700" cy="153842"/>
          </a:xfrm>
        </p:grpSpPr>
        <p:sp>
          <p:nvSpPr>
            <p:cNvPr id="71" name="object 8">
              <a:extLst>
                <a:ext uri="{FF2B5EF4-FFF2-40B4-BE49-F238E27FC236}">
                  <a16:creationId xmlns:a16="http://schemas.microsoft.com/office/drawing/2014/main" id="{B9D9CB71-A30B-432A-9BEB-E1BE020D6F7B}"/>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72" name="object 19">
              <a:extLst>
                <a:ext uri="{FF2B5EF4-FFF2-40B4-BE49-F238E27FC236}">
                  <a16:creationId xmlns:a16="http://schemas.microsoft.com/office/drawing/2014/main" id="{55EA10D3-AACB-4E12-B3E6-69BA47EC8AA3}"/>
                </a:ext>
              </a:extLst>
            </p:cNvPr>
            <p:cNvSpPr txBox="1"/>
            <p:nvPr/>
          </p:nvSpPr>
          <p:spPr>
            <a:xfrm>
              <a:off x="935154" y="5083325"/>
              <a:ext cx="96520" cy="153842"/>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4</a:t>
              </a:r>
              <a:endParaRPr sz="882" dirty="0">
                <a:latin typeface="Caviar Dreams" charset="0"/>
                <a:ea typeface="Caviar Dreams" charset="0"/>
                <a:cs typeface="Caviar Dreams" charset="0"/>
              </a:endParaRPr>
            </a:p>
          </p:txBody>
        </p:sp>
      </p:grpSp>
    </p:spTree>
    <p:extLst>
      <p:ext uri="{BB962C8B-B14F-4D97-AF65-F5344CB8AC3E}">
        <p14:creationId xmlns:p14="http://schemas.microsoft.com/office/powerpoint/2010/main" val="151710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URL &amp; Login</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03</a:t>
            </a:r>
          </a:p>
        </p:txBody>
      </p:sp>
      <p:pic>
        <p:nvPicPr>
          <p:cNvPr id="14" name="Imagen 13"/>
          <p:cNvPicPr>
            <a:picLocks noChangeAspect="1"/>
          </p:cNvPicPr>
          <p:nvPr/>
        </p:nvPicPr>
        <p:blipFill rotWithShape="1">
          <a:blip r:embed="rId3"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pic>
        <p:nvPicPr>
          <p:cNvPr id="3" name="Imagen 2"/>
          <p:cNvPicPr>
            <a:picLocks noChangeAspect="1"/>
          </p:cNvPicPr>
          <p:nvPr/>
        </p:nvPicPr>
        <p:blipFill rotWithShape="1">
          <a:blip r:embed="rId4" cstate="print">
            <a:extLst>
              <a:ext uri="{28A0092B-C50C-407E-A947-70E740481C1C}">
                <a14:useLocalDpi xmlns:a14="http://schemas.microsoft.com/office/drawing/2010/main" val="0"/>
              </a:ext>
            </a:extLst>
          </a:blip>
          <a:srcRect l="207"/>
          <a:stretch/>
        </p:blipFill>
        <p:spPr>
          <a:xfrm>
            <a:off x="3289641" y="1570261"/>
            <a:ext cx="6198012" cy="3301234"/>
          </a:xfrm>
          <a:prstGeom prst="rect">
            <a:avLst/>
          </a:prstGeom>
        </p:spPr>
      </p:pic>
      <p:sp>
        <p:nvSpPr>
          <p:cNvPr id="20" name="object 7">
            <a:extLst>
              <a:ext uri="{FF2B5EF4-FFF2-40B4-BE49-F238E27FC236}">
                <a16:creationId xmlns:a16="http://schemas.microsoft.com/office/drawing/2014/main" id="{A067CA26-984A-4315-8FFD-2EA40E2F9EBB}"/>
              </a:ext>
            </a:extLst>
          </p:cNvPr>
          <p:cNvSpPr txBox="1"/>
          <p:nvPr/>
        </p:nvSpPr>
        <p:spPr>
          <a:xfrm>
            <a:off x="2386716" y="5154013"/>
            <a:ext cx="2431250" cy="1015663"/>
          </a:xfrm>
          <a:prstGeom prst="rect">
            <a:avLst/>
          </a:prstGeom>
        </p:spPr>
        <p:txBody>
          <a:bodyPr vert="horz" wrap="square" lIns="0" tIns="0" rIns="0" bIns="0" rtlCol="0">
            <a:spAutoFit/>
          </a:bodyPr>
          <a:lstStyle/>
          <a:p>
            <a:pPr marL="12700" marR="5080" algn="just">
              <a:lnSpc>
                <a:spcPct val="100000"/>
              </a:lnSpc>
            </a:pPr>
            <a:r>
              <a:rPr sz="1100" spc="-20" dirty="0">
                <a:solidFill>
                  <a:srgbClr val="231F20"/>
                </a:solidFill>
                <a:latin typeface="Caviar Dreams" panose="020B0402020204020504" pitchFamily="34" charset="0"/>
                <a:cs typeface="Arial"/>
              </a:rPr>
              <a:t>Para  </a:t>
            </a:r>
            <a:r>
              <a:rPr sz="1100" spc="-10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acceder</a:t>
            </a:r>
            <a:r>
              <a:rPr sz="1100" dirty="0">
                <a:solidFill>
                  <a:srgbClr val="231F20"/>
                </a:solidFill>
                <a:latin typeface="Caviar Dreams" panose="020B0402020204020504" pitchFamily="34" charset="0"/>
                <a:cs typeface="Arial"/>
              </a:rPr>
              <a:t>  </a:t>
            </a:r>
            <a:r>
              <a:rPr sz="1100" spc="-100" dirty="0">
                <a:solidFill>
                  <a:srgbClr val="231F20"/>
                </a:solidFill>
                <a:latin typeface="Caviar Dreams" panose="020B0402020204020504" pitchFamily="34" charset="0"/>
                <a:cs typeface="Arial"/>
              </a:rPr>
              <a:t> </a:t>
            </a:r>
            <a:r>
              <a:rPr sz="1100" spc="-25" dirty="0">
                <a:solidFill>
                  <a:srgbClr val="231F20"/>
                </a:solidFill>
                <a:latin typeface="Caviar Dreams" panose="020B0402020204020504" pitchFamily="34" charset="0"/>
                <a:cs typeface="Arial"/>
              </a:rPr>
              <a:t>a</a:t>
            </a:r>
            <a:r>
              <a:rPr sz="1100" dirty="0">
                <a:solidFill>
                  <a:srgbClr val="231F20"/>
                </a:solidFill>
                <a:latin typeface="Caviar Dreams" panose="020B0402020204020504" pitchFamily="34" charset="0"/>
                <a:cs typeface="Arial"/>
              </a:rPr>
              <a:t>  </a:t>
            </a:r>
            <a:r>
              <a:rPr sz="1100" spc="-105"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la</a:t>
            </a:r>
            <a:r>
              <a:rPr sz="1100" dirty="0">
                <a:solidFill>
                  <a:srgbClr val="231F20"/>
                </a:solidFill>
                <a:latin typeface="Caviar Dreams" panose="020B0402020204020504" pitchFamily="34" charset="0"/>
                <a:cs typeface="Arial"/>
              </a:rPr>
              <a:t>  </a:t>
            </a:r>
            <a:r>
              <a:rPr sz="1100" spc="-105"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interfaz</a:t>
            </a:r>
            <a:r>
              <a:rPr sz="1100" dirty="0">
                <a:solidFill>
                  <a:srgbClr val="231F20"/>
                </a:solidFill>
                <a:latin typeface="Caviar Dreams" panose="020B0402020204020504" pitchFamily="34" charset="0"/>
                <a:cs typeface="Arial"/>
              </a:rPr>
              <a:t>  </a:t>
            </a:r>
            <a:r>
              <a:rPr sz="1100" spc="-10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de </a:t>
            </a:r>
            <a:r>
              <a:rPr sz="1100" dirty="0">
                <a:solidFill>
                  <a:srgbClr val="231F20"/>
                </a:solidFill>
                <a:latin typeface="Caviar Dreams" panose="020B0402020204020504" pitchFamily="34" charset="0"/>
                <a:cs typeface="Arial"/>
              </a:rPr>
              <a:t>FollowUP </a:t>
            </a:r>
            <a:r>
              <a:rPr sz="1100" spc="-45"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se</a:t>
            </a:r>
            <a:r>
              <a:rPr sz="1100" dirty="0">
                <a:solidFill>
                  <a:srgbClr val="231F20"/>
                </a:solidFill>
                <a:latin typeface="Caviar Dreams" panose="020B0402020204020504" pitchFamily="34" charset="0"/>
                <a:cs typeface="Arial"/>
              </a:rPr>
              <a:t> </a:t>
            </a:r>
            <a:r>
              <a:rPr sz="1100" spc="-45"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debe</a:t>
            </a:r>
            <a:r>
              <a:rPr sz="1100" dirty="0">
                <a:solidFill>
                  <a:srgbClr val="231F20"/>
                </a:solidFill>
                <a:latin typeface="Caviar Dreams" panose="020B0402020204020504" pitchFamily="34" charset="0"/>
                <a:cs typeface="Arial"/>
              </a:rPr>
              <a:t> </a:t>
            </a:r>
            <a:r>
              <a:rPr sz="1100" spc="-45"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acceder</a:t>
            </a:r>
            <a:r>
              <a:rPr sz="1100" dirty="0">
                <a:solidFill>
                  <a:srgbClr val="231F20"/>
                </a:solidFill>
                <a:latin typeface="Caviar Dreams" panose="020B0402020204020504" pitchFamily="34" charset="0"/>
                <a:cs typeface="Arial"/>
              </a:rPr>
              <a:t> </a:t>
            </a:r>
            <a:r>
              <a:rPr sz="1100" spc="-45" dirty="0">
                <a:solidFill>
                  <a:srgbClr val="231F20"/>
                </a:solidFill>
                <a:latin typeface="Caviar Dreams" panose="020B0402020204020504" pitchFamily="34" charset="0"/>
                <a:cs typeface="Arial"/>
              </a:rPr>
              <a:t> </a:t>
            </a:r>
            <a:r>
              <a:rPr sz="1100" spc="-25" dirty="0">
                <a:solidFill>
                  <a:srgbClr val="231F20"/>
                </a:solidFill>
                <a:latin typeface="Caviar Dreams" panose="020B0402020204020504" pitchFamily="34" charset="0"/>
                <a:cs typeface="Arial"/>
              </a:rPr>
              <a:t>a</a:t>
            </a:r>
            <a:r>
              <a:rPr sz="1100" dirty="0">
                <a:solidFill>
                  <a:srgbClr val="231F20"/>
                </a:solidFill>
                <a:latin typeface="Caviar Dreams" panose="020B0402020204020504" pitchFamily="34" charset="0"/>
                <a:cs typeface="Arial"/>
              </a:rPr>
              <a:t> </a:t>
            </a:r>
            <a:r>
              <a:rPr sz="1100" spc="-45"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la</a:t>
            </a:r>
            <a:r>
              <a:rPr sz="1100" spc="-10" dirty="0">
                <a:solidFill>
                  <a:srgbClr val="231F20"/>
                </a:solidFill>
                <a:latin typeface="Caviar Dreams" panose="020B0402020204020504" pitchFamily="34" charset="0"/>
                <a:cs typeface="Arial"/>
              </a:rPr>
              <a:t> </a:t>
            </a:r>
            <a:r>
              <a:rPr sz="1100" spc="10" dirty="0" err="1">
                <a:solidFill>
                  <a:srgbClr val="231F20"/>
                </a:solidFill>
                <a:latin typeface="Caviar Dreams" panose="020B0402020204020504" pitchFamily="34" charset="0"/>
                <a:cs typeface="Arial"/>
              </a:rPr>
              <a:t>di</a:t>
            </a:r>
            <a:r>
              <a:rPr sz="1100" spc="-10" dirty="0" err="1">
                <a:solidFill>
                  <a:srgbClr val="231F20"/>
                </a:solidFill>
                <a:latin typeface="Caviar Dreams" panose="020B0402020204020504" pitchFamily="34" charset="0"/>
                <a:cs typeface="Arial"/>
              </a:rPr>
              <a:t>r</a:t>
            </a:r>
            <a:r>
              <a:rPr sz="1100" spc="10" dirty="0" err="1">
                <a:solidFill>
                  <a:srgbClr val="231F20"/>
                </a:solidFill>
                <a:latin typeface="Caviar Dreams" panose="020B0402020204020504" pitchFamily="34" charset="0"/>
                <a:cs typeface="Arial"/>
              </a:rPr>
              <a:t>ección</a:t>
            </a:r>
            <a:r>
              <a:rPr lang="es-CL" sz="1100" spc="-35" dirty="0">
                <a:solidFill>
                  <a:srgbClr val="231F20"/>
                </a:solidFill>
                <a:latin typeface="Caviar Dreams" panose="020B0402020204020504" pitchFamily="34" charset="0"/>
                <a:cs typeface="Arial"/>
              </a:rPr>
              <a:t> “</a:t>
            </a:r>
            <a:r>
              <a:rPr sz="1100" spc="30" dirty="0" err="1">
                <a:solidFill>
                  <a:srgbClr val="231F20"/>
                </a:solidFill>
                <a:latin typeface="Caviar Dreams" panose="020B0402020204020504" pitchFamily="34" charset="0"/>
                <a:cs typeface="Arial"/>
              </a:rPr>
              <a:t>nomb</a:t>
            </a:r>
            <a:r>
              <a:rPr sz="1100" spc="-5" dirty="0" err="1">
                <a:solidFill>
                  <a:srgbClr val="231F20"/>
                </a:solidFill>
                <a:latin typeface="Caviar Dreams" panose="020B0402020204020504" pitchFamily="34" charset="0"/>
                <a:cs typeface="Arial"/>
              </a:rPr>
              <a:t>r</a:t>
            </a:r>
            <a:r>
              <a:rPr sz="1100" spc="5" dirty="0" err="1">
                <a:solidFill>
                  <a:srgbClr val="231F20"/>
                </a:solidFill>
                <a:latin typeface="Caviar Dreams" panose="020B0402020204020504" pitchFamily="34" charset="0"/>
                <a:cs typeface="Arial"/>
              </a:rPr>
              <a:t>e_cliente.fup</a:t>
            </a:r>
            <a:r>
              <a:rPr lang="es-CL" sz="1100" spc="5" dirty="0" err="1">
                <a:solidFill>
                  <a:srgbClr val="231F20"/>
                </a:solidFill>
                <a:latin typeface="Caviar Dreams" panose="020B0402020204020504" pitchFamily="34" charset="0"/>
                <a:cs typeface="Arial"/>
              </a:rPr>
              <a:t>bi</a:t>
            </a:r>
            <a:r>
              <a:rPr sz="1100" spc="5" dirty="0">
                <a:solidFill>
                  <a:srgbClr val="231F20"/>
                </a:solidFill>
                <a:latin typeface="Caviar Dreams" panose="020B0402020204020504" pitchFamily="34" charset="0"/>
                <a:cs typeface="Arial"/>
              </a:rPr>
              <a:t>.</a:t>
            </a:r>
            <a:r>
              <a:rPr lang="es-CL" sz="1100" spc="5" dirty="0" err="1">
                <a:solidFill>
                  <a:srgbClr val="231F20"/>
                </a:solidFill>
                <a:latin typeface="Caviar Dreams" panose="020B0402020204020504" pitchFamily="34" charset="0"/>
                <a:cs typeface="Arial"/>
              </a:rPr>
              <a:t>com</a:t>
            </a:r>
            <a:r>
              <a:rPr sz="1100" spc="5" dirty="0">
                <a:solidFill>
                  <a:srgbClr val="231F20"/>
                </a:solidFill>
                <a:latin typeface="Caviar Dreams" panose="020B0402020204020504" pitchFamily="34" charset="0"/>
                <a:cs typeface="Arial"/>
              </a:rPr>
              <a:t>”. </a:t>
            </a:r>
            <a:r>
              <a:rPr sz="1100" spc="-35" dirty="0">
                <a:solidFill>
                  <a:srgbClr val="231F20"/>
                </a:solidFill>
                <a:latin typeface="Caviar Dreams" panose="020B0402020204020504" pitchFamily="34" charset="0"/>
                <a:cs typeface="Arial"/>
              </a:rPr>
              <a:t>Es</a:t>
            </a:r>
            <a:r>
              <a:rPr sz="1100" dirty="0">
                <a:solidFill>
                  <a:srgbClr val="231F20"/>
                </a:solidFill>
                <a:latin typeface="Caviar Dreams" panose="020B0402020204020504" pitchFamily="34" charset="0"/>
                <a:cs typeface="Arial"/>
              </a:rPr>
              <a:t> </a:t>
            </a:r>
            <a:r>
              <a:rPr sz="1100" spc="-75" dirty="0">
                <a:solidFill>
                  <a:srgbClr val="231F20"/>
                </a:solidFill>
                <a:latin typeface="Caviar Dreams" panose="020B0402020204020504" pitchFamily="34" charset="0"/>
                <a:cs typeface="Arial"/>
              </a:rPr>
              <a:t> </a:t>
            </a:r>
            <a:r>
              <a:rPr sz="1100" spc="10" dirty="0">
                <a:solidFill>
                  <a:srgbClr val="231F20"/>
                </a:solidFill>
                <a:latin typeface="Caviar Dreams" panose="020B0402020204020504" pitchFamily="34" charset="0"/>
                <a:cs typeface="Arial"/>
              </a:rPr>
              <a:t>importante</a:t>
            </a:r>
            <a:r>
              <a:rPr sz="1100" dirty="0">
                <a:solidFill>
                  <a:srgbClr val="231F20"/>
                </a:solidFill>
                <a:latin typeface="Caviar Dreams" panose="020B0402020204020504" pitchFamily="34" charset="0"/>
                <a:cs typeface="Arial"/>
              </a:rPr>
              <a:t> </a:t>
            </a:r>
            <a:r>
              <a:rPr sz="1100" spc="-75"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que</a:t>
            </a:r>
            <a:r>
              <a:rPr sz="1100" dirty="0">
                <a:solidFill>
                  <a:srgbClr val="231F20"/>
                </a:solidFill>
                <a:latin typeface="Caviar Dreams" panose="020B0402020204020504" pitchFamily="34" charset="0"/>
                <a:cs typeface="Arial"/>
              </a:rPr>
              <a:t> </a:t>
            </a:r>
            <a:r>
              <a:rPr sz="1100" spc="-75"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el</a:t>
            </a:r>
            <a:r>
              <a:rPr sz="1100" dirty="0">
                <a:solidFill>
                  <a:srgbClr val="231F20"/>
                </a:solidFill>
                <a:latin typeface="Caviar Dreams" panose="020B0402020204020504" pitchFamily="34" charset="0"/>
                <a:cs typeface="Arial"/>
              </a:rPr>
              <a:t> </a:t>
            </a:r>
            <a:r>
              <a:rPr sz="1100" spc="-75" dirty="0">
                <a:solidFill>
                  <a:srgbClr val="231F20"/>
                </a:solidFill>
                <a:latin typeface="Caviar Dreams" panose="020B0402020204020504" pitchFamily="34" charset="0"/>
                <a:cs typeface="Arial"/>
              </a:rPr>
              <a:t> </a:t>
            </a:r>
            <a:r>
              <a:rPr sz="1100" dirty="0">
                <a:solidFill>
                  <a:srgbClr val="231F20"/>
                </a:solidFill>
                <a:latin typeface="Caviar Dreams" panose="020B0402020204020504" pitchFamily="34" charset="0"/>
                <a:cs typeface="Arial"/>
              </a:rPr>
              <a:t>navegador </a:t>
            </a:r>
            <a:r>
              <a:rPr sz="1100" spc="5" dirty="0">
                <a:solidFill>
                  <a:srgbClr val="231F20"/>
                </a:solidFill>
                <a:latin typeface="Caviar Dreams" panose="020B0402020204020504" pitchFamily="34" charset="0"/>
                <a:cs typeface="Arial"/>
              </a:rPr>
              <a:t>est</a:t>
            </a:r>
            <a:r>
              <a:rPr sz="1100" spc="-25" dirty="0">
                <a:solidFill>
                  <a:srgbClr val="231F20"/>
                </a:solidFill>
                <a:latin typeface="Caviar Dreams" panose="020B0402020204020504" pitchFamily="34" charset="0"/>
                <a:cs typeface="Arial"/>
              </a:rPr>
              <a:t>é</a:t>
            </a:r>
            <a:r>
              <a:rPr sz="1100" spc="-40" dirty="0">
                <a:solidFill>
                  <a:srgbClr val="231F20"/>
                </a:solidFill>
                <a:latin typeface="Caviar Dreams" panose="020B0402020204020504" pitchFamily="34" charset="0"/>
                <a:cs typeface="Arial"/>
              </a:rPr>
              <a:t> </a:t>
            </a:r>
            <a:r>
              <a:rPr sz="1100" dirty="0">
                <a:solidFill>
                  <a:srgbClr val="231F20"/>
                </a:solidFill>
                <a:latin typeface="Caviar Dreams" panose="020B0402020204020504" pitchFamily="34" charset="0"/>
                <a:cs typeface="Arial"/>
              </a:rPr>
              <a:t>actualizado,</a:t>
            </a:r>
            <a:r>
              <a:rPr sz="1100" spc="-4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para</a:t>
            </a:r>
            <a:r>
              <a:rPr sz="1100" spc="-40" dirty="0">
                <a:solidFill>
                  <a:srgbClr val="231F20"/>
                </a:solidFill>
                <a:latin typeface="Caviar Dreams" panose="020B0402020204020504" pitchFamily="34" charset="0"/>
                <a:cs typeface="Arial"/>
              </a:rPr>
              <a:t> </a:t>
            </a:r>
            <a:r>
              <a:rPr sz="1100" dirty="0">
                <a:solidFill>
                  <a:srgbClr val="231F20"/>
                </a:solidFill>
                <a:latin typeface="Caviar Dreams" panose="020B0402020204020504" pitchFamily="34" charset="0"/>
                <a:cs typeface="Arial"/>
              </a:rPr>
              <a:t>un</a:t>
            </a:r>
            <a:r>
              <a:rPr sz="1100" spc="-40"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cor</a:t>
            </a:r>
            <a:r>
              <a:rPr sz="1100" spc="-10" dirty="0">
                <a:solidFill>
                  <a:srgbClr val="231F20"/>
                </a:solidFill>
                <a:latin typeface="Caviar Dreams" panose="020B0402020204020504" pitchFamily="34" charset="0"/>
                <a:cs typeface="Arial"/>
              </a:rPr>
              <a:t>r</a:t>
            </a:r>
            <a:r>
              <a:rPr sz="1100" spc="20" dirty="0">
                <a:solidFill>
                  <a:srgbClr val="231F20"/>
                </a:solidFill>
                <a:latin typeface="Caviar Dreams" panose="020B0402020204020504" pitchFamily="34" charset="0"/>
                <a:cs typeface="Arial"/>
              </a:rPr>
              <a:t>ecto</a:t>
            </a:r>
            <a:r>
              <a:rPr sz="1100" spc="1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funcionamiento</a:t>
            </a:r>
            <a:r>
              <a:rPr sz="110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de</a:t>
            </a:r>
            <a:r>
              <a:rPr sz="1100"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la</a:t>
            </a:r>
            <a:r>
              <a:rPr sz="110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interfaz.</a:t>
            </a:r>
            <a:endParaRPr sz="1100" dirty="0">
              <a:latin typeface="Caviar Dreams" panose="020B0402020204020504" pitchFamily="34" charset="0"/>
              <a:cs typeface="Arial"/>
            </a:endParaRPr>
          </a:p>
        </p:txBody>
      </p:sp>
      <p:sp>
        <p:nvSpPr>
          <p:cNvPr id="21" name="object 8">
            <a:extLst>
              <a:ext uri="{FF2B5EF4-FFF2-40B4-BE49-F238E27FC236}">
                <a16:creationId xmlns:a16="http://schemas.microsoft.com/office/drawing/2014/main" id="{425BE150-FB78-4754-BCE6-D95A235577F5}"/>
              </a:ext>
            </a:extLst>
          </p:cNvPr>
          <p:cNvSpPr txBox="1"/>
          <p:nvPr/>
        </p:nvSpPr>
        <p:spPr>
          <a:xfrm>
            <a:off x="5092451" y="5107529"/>
            <a:ext cx="2176780" cy="677108"/>
          </a:xfrm>
          <a:prstGeom prst="rect">
            <a:avLst/>
          </a:prstGeom>
        </p:spPr>
        <p:txBody>
          <a:bodyPr vert="horz" wrap="square" lIns="0" tIns="0" rIns="0" bIns="0" rtlCol="0">
            <a:spAutoFit/>
          </a:bodyPr>
          <a:lstStyle/>
          <a:p>
            <a:pPr marL="12700" marR="5080">
              <a:lnSpc>
                <a:spcPct val="100000"/>
              </a:lnSpc>
              <a:tabLst>
                <a:tab pos="758825" algn="l"/>
                <a:tab pos="1435100" algn="l"/>
                <a:tab pos="1710689" algn="l"/>
              </a:tabLst>
            </a:pPr>
            <a:r>
              <a:rPr sz="1100" b="1" dirty="0">
                <a:solidFill>
                  <a:srgbClr val="231F20"/>
                </a:solidFill>
                <a:latin typeface="Caviar Dreams" panose="020B0402020204020504" pitchFamily="34" charset="0"/>
                <a:cs typeface="Arial"/>
              </a:rPr>
              <a:t>Navegado</a:t>
            </a:r>
            <a:r>
              <a:rPr sz="1100" b="1" spc="-20" dirty="0">
                <a:solidFill>
                  <a:srgbClr val="231F20"/>
                </a:solidFill>
                <a:latin typeface="Caviar Dreams" panose="020B0402020204020504" pitchFamily="34" charset="0"/>
                <a:cs typeface="Arial"/>
              </a:rPr>
              <a:t>r</a:t>
            </a:r>
            <a:r>
              <a:rPr sz="1100" b="1" spc="-5" dirty="0">
                <a:solidFill>
                  <a:srgbClr val="231F20"/>
                </a:solidFill>
                <a:latin typeface="Caviar Dreams" panose="020B0402020204020504" pitchFamily="34" charset="0"/>
                <a:cs typeface="Arial"/>
              </a:rPr>
              <a:t>es</a:t>
            </a:r>
            <a:r>
              <a:rPr sz="1100" b="1" spc="-25" dirty="0">
                <a:solidFill>
                  <a:srgbClr val="231F20"/>
                </a:solidFill>
                <a:latin typeface="Caviar Dreams" panose="020B0402020204020504" pitchFamily="34" charset="0"/>
                <a:cs typeface="Arial"/>
              </a:rPr>
              <a:t> </a:t>
            </a:r>
            <a:r>
              <a:rPr sz="1100" b="1" spc="-20" dirty="0">
                <a:solidFill>
                  <a:srgbClr val="231F20"/>
                </a:solidFill>
                <a:latin typeface="Caviar Dreams" panose="020B0402020204020504" pitchFamily="34" charset="0"/>
                <a:cs typeface="Arial"/>
              </a:rPr>
              <a:t>r</a:t>
            </a:r>
            <a:r>
              <a:rPr sz="1100" b="1" spc="-5" dirty="0">
                <a:solidFill>
                  <a:srgbClr val="231F20"/>
                </a:solidFill>
                <a:latin typeface="Caviar Dreams" panose="020B0402020204020504" pitchFamily="34" charset="0"/>
                <a:cs typeface="Arial"/>
              </a:rPr>
              <a:t>ecomendados: </a:t>
            </a:r>
            <a:r>
              <a:rPr sz="1100" spc="20" dirty="0">
                <a:solidFill>
                  <a:srgbClr val="231F20"/>
                </a:solidFill>
                <a:latin typeface="Caviar Dreams" panose="020B0402020204020504" pitchFamily="34" charset="0"/>
                <a:cs typeface="Arial"/>
              </a:rPr>
              <a:t>Mic</a:t>
            </a:r>
            <a:r>
              <a:rPr sz="1100" spc="-10" dirty="0">
                <a:solidFill>
                  <a:srgbClr val="231F20"/>
                </a:solidFill>
                <a:latin typeface="Caviar Dreams" panose="020B0402020204020504" pitchFamily="34" charset="0"/>
                <a:cs typeface="Arial"/>
              </a:rPr>
              <a:t>r</a:t>
            </a:r>
            <a:r>
              <a:rPr sz="1100" spc="20" dirty="0">
                <a:solidFill>
                  <a:srgbClr val="231F20"/>
                </a:solidFill>
                <a:latin typeface="Caviar Dreams" panose="020B0402020204020504" pitchFamily="34" charset="0"/>
                <a:cs typeface="Arial"/>
              </a:rPr>
              <a:t>osoft</a:t>
            </a:r>
            <a:r>
              <a:rPr sz="1100" dirty="0">
                <a:solidFill>
                  <a:srgbClr val="231F20"/>
                </a:solidFill>
                <a:latin typeface="Caviar Dreams" panose="020B0402020204020504" pitchFamily="34" charset="0"/>
                <a:cs typeface="Arial"/>
              </a:rPr>
              <a:t>	Explo</a:t>
            </a:r>
            <a:r>
              <a:rPr sz="1100" spc="-20" dirty="0">
                <a:solidFill>
                  <a:srgbClr val="231F20"/>
                </a:solidFill>
                <a:latin typeface="Caviar Dreams" panose="020B0402020204020504" pitchFamily="34" charset="0"/>
                <a:cs typeface="Arial"/>
              </a:rPr>
              <a:t>r</a:t>
            </a:r>
            <a:r>
              <a:rPr sz="1100" spc="-15" dirty="0">
                <a:solidFill>
                  <a:srgbClr val="231F20"/>
                </a:solidFill>
                <a:latin typeface="Caviar Dreams" panose="020B0402020204020504" pitchFamily="34" charset="0"/>
                <a:cs typeface="Arial"/>
              </a:rPr>
              <a:t>er</a:t>
            </a:r>
            <a:r>
              <a:rPr sz="1100" dirty="0">
                <a:solidFill>
                  <a:srgbClr val="231F20"/>
                </a:solidFill>
                <a:latin typeface="Caviar Dreams" panose="020B0402020204020504" pitchFamily="34" charset="0"/>
                <a:cs typeface="Arial"/>
              </a:rPr>
              <a:t>	9,	Google Ch</a:t>
            </a:r>
            <a:r>
              <a:rPr sz="1100" spc="-20" dirty="0">
                <a:solidFill>
                  <a:srgbClr val="231F20"/>
                </a:solidFill>
                <a:latin typeface="Caviar Dreams" panose="020B0402020204020504" pitchFamily="34" charset="0"/>
                <a:cs typeface="Arial"/>
              </a:rPr>
              <a:t>r</a:t>
            </a:r>
            <a:r>
              <a:rPr sz="1100" spc="5" dirty="0">
                <a:solidFill>
                  <a:srgbClr val="231F20"/>
                </a:solidFill>
                <a:latin typeface="Caviar Dreams" panose="020B0402020204020504" pitchFamily="34" charset="0"/>
                <a:cs typeface="Arial"/>
              </a:rPr>
              <a:t>ome</a:t>
            </a:r>
            <a:r>
              <a:rPr sz="1100" dirty="0">
                <a:solidFill>
                  <a:srgbClr val="231F20"/>
                </a:solidFill>
                <a:latin typeface="Caviar Dreams" panose="020B0402020204020504" pitchFamily="34" charset="0"/>
                <a:cs typeface="Arial"/>
              </a:rPr>
              <a:t> </a:t>
            </a:r>
            <a:r>
              <a:rPr sz="1100" spc="25" dirty="0">
                <a:solidFill>
                  <a:srgbClr val="231F20"/>
                </a:solidFill>
                <a:latin typeface="Caviar Dreams" panose="020B0402020204020504" pitchFamily="34" charset="0"/>
                <a:cs typeface="Arial"/>
              </a:rPr>
              <a:t>y/o</a:t>
            </a:r>
            <a:r>
              <a:rPr sz="1100"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Fi</a:t>
            </a:r>
            <a:r>
              <a:rPr sz="1100" spc="-35" dirty="0">
                <a:solidFill>
                  <a:srgbClr val="231F20"/>
                </a:solidFill>
                <a:latin typeface="Caviar Dreams" panose="020B0402020204020504" pitchFamily="34" charset="0"/>
                <a:cs typeface="Arial"/>
              </a:rPr>
              <a:t>r</a:t>
            </a:r>
            <a:r>
              <a:rPr sz="1100" spc="-10" dirty="0">
                <a:solidFill>
                  <a:srgbClr val="231F20"/>
                </a:solidFill>
                <a:latin typeface="Caviar Dreams" panose="020B0402020204020504" pitchFamily="34" charset="0"/>
                <a:cs typeface="Arial"/>
              </a:rPr>
              <a:t>eFox</a:t>
            </a:r>
            <a:r>
              <a:rPr sz="1100" dirty="0">
                <a:solidFill>
                  <a:srgbClr val="231F20"/>
                </a:solidFill>
                <a:latin typeface="Caviar Dreams" panose="020B0402020204020504" pitchFamily="34" charset="0"/>
                <a:cs typeface="Arial"/>
              </a:rPr>
              <a:t> .</a:t>
            </a:r>
            <a:endParaRPr sz="1100" dirty="0">
              <a:latin typeface="Caviar Dreams" panose="020B0402020204020504" pitchFamily="34" charset="0"/>
              <a:cs typeface="Arial"/>
            </a:endParaRPr>
          </a:p>
        </p:txBody>
      </p:sp>
      <p:sp>
        <p:nvSpPr>
          <p:cNvPr id="22" name="object 9">
            <a:extLst>
              <a:ext uri="{FF2B5EF4-FFF2-40B4-BE49-F238E27FC236}">
                <a16:creationId xmlns:a16="http://schemas.microsoft.com/office/drawing/2014/main" id="{F99342E1-4187-44D6-8B19-FD254BB02188}"/>
              </a:ext>
            </a:extLst>
          </p:cNvPr>
          <p:cNvSpPr txBox="1"/>
          <p:nvPr/>
        </p:nvSpPr>
        <p:spPr>
          <a:xfrm>
            <a:off x="5092451" y="5778089"/>
            <a:ext cx="2171065" cy="527685"/>
          </a:xfrm>
          <a:prstGeom prst="rect">
            <a:avLst/>
          </a:prstGeom>
        </p:spPr>
        <p:txBody>
          <a:bodyPr vert="horz" wrap="square" lIns="0" tIns="0" rIns="0" bIns="0" rtlCol="0">
            <a:spAutoFit/>
          </a:bodyPr>
          <a:lstStyle/>
          <a:p>
            <a:pPr marL="12700" marR="5080">
              <a:lnSpc>
                <a:spcPct val="100000"/>
              </a:lnSpc>
              <a:tabLst>
                <a:tab pos="804545" algn="l"/>
                <a:tab pos="1151890" algn="l"/>
                <a:tab pos="2000885" algn="l"/>
              </a:tabLst>
            </a:pPr>
            <a:r>
              <a:rPr sz="1100" b="1" spc="-150" dirty="0">
                <a:solidFill>
                  <a:srgbClr val="231F20"/>
                </a:solidFill>
                <a:latin typeface="Caviar Dreams" panose="020B0402020204020504" pitchFamily="34" charset="0"/>
                <a:cs typeface="Arial"/>
              </a:rPr>
              <a:t>V</a:t>
            </a:r>
            <a:r>
              <a:rPr sz="1100" b="1" spc="-55" dirty="0">
                <a:solidFill>
                  <a:srgbClr val="231F20"/>
                </a:solidFill>
                <a:latin typeface="Caviar Dreams" panose="020B0402020204020504" pitchFamily="34" charset="0"/>
                <a:cs typeface="Arial"/>
              </a:rPr>
              <a:t>ersione</a:t>
            </a:r>
            <a:r>
              <a:rPr sz="1100" b="1" spc="-10" dirty="0">
                <a:solidFill>
                  <a:srgbClr val="231F20"/>
                </a:solidFill>
                <a:latin typeface="Caviar Dreams" panose="020B0402020204020504" pitchFamily="34" charset="0"/>
                <a:cs typeface="Arial"/>
              </a:rPr>
              <a:t>s</a:t>
            </a:r>
            <a:r>
              <a:rPr sz="1100" b="1" dirty="0">
                <a:solidFill>
                  <a:srgbClr val="231F20"/>
                </a:solidFill>
                <a:latin typeface="Caviar Dreams" panose="020B0402020204020504" pitchFamily="34" charset="0"/>
                <a:cs typeface="Arial"/>
              </a:rPr>
              <a:t>	</a:t>
            </a:r>
            <a:r>
              <a:rPr sz="1100" b="1" spc="-35" dirty="0">
                <a:solidFill>
                  <a:srgbClr val="231F20"/>
                </a:solidFill>
                <a:latin typeface="Caviar Dreams" panose="020B0402020204020504" pitchFamily="34" charset="0"/>
                <a:cs typeface="Arial"/>
              </a:rPr>
              <a:t>d</a:t>
            </a:r>
            <a:r>
              <a:rPr sz="1100" b="1" spc="5" dirty="0">
                <a:solidFill>
                  <a:srgbClr val="231F20"/>
                </a:solidFill>
                <a:latin typeface="Caviar Dreams" panose="020B0402020204020504" pitchFamily="34" charset="0"/>
                <a:cs typeface="Arial"/>
              </a:rPr>
              <a:t>e</a:t>
            </a:r>
            <a:r>
              <a:rPr sz="1100" b="1" dirty="0">
                <a:solidFill>
                  <a:srgbClr val="231F20"/>
                </a:solidFill>
                <a:latin typeface="Caviar Dreams" panose="020B0402020204020504" pitchFamily="34" charset="0"/>
                <a:cs typeface="Arial"/>
              </a:rPr>
              <a:t>	</a:t>
            </a:r>
            <a:r>
              <a:rPr sz="1100" b="1" spc="-45" dirty="0">
                <a:solidFill>
                  <a:srgbClr val="231F20"/>
                </a:solidFill>
                <a:latin typeface="Caviar Dreams" panose="020B0402020204020504" pitchFamily="34" charset="0"/>
                <a:cs typeface="Arial"/>
              </a:rPr>
              <a:t>navegado</a:t>
            </a:r>
            <a:r>
              <a:rPr sz="1100" b="1" dirty="0">
                <a:solidFill>
                  <a:srgbClr val="231F20"/>
                </a:solidFill>
                <a:latin typeface="Caviar Dreams" panose="020B0402020204020504" pitchFamily="34" charset="0"/>
                <a:cs typeface="Arial"/>
              </a:rPr>
              <a:t>r	</a:t>
            </a:r>
            <a:r>
              <a:rPr sz="1100" b="1" spc="-55" dirty="0">
                <a:solidFill>
                  <a:srgbClr val="231F20"/>
                </a:solidFill>
                <a:latin typeface="Caviar Dreams" panose="020B0402020204020504" pitchFamily="34" charset="0"/>
                <a:cs typeface="Arial"/>
              </a:rPr>
              <a:t>no</a:t>
            </a:r>
            <a:r>
              <a:rPr sz="1100" b="1" spc="-50" dirty="0">
                <a:solidFill>
                  <a:srgbClr val="231F20"/>
                </a:solidFill>
                <a:latin typeface="Caviar Dreams" panose="020B0402020204020504" pitchFamily="34" charset="0"/>
                <a:cs typeface="Arial"/>
              </a:rPr>
              <a:t> soportadas:</a:t>
            </a:r>
            <a:endParaRPr sz="1100">
              <a:latin typeface="Caviar Dreams" panose="020B0402020204020504" pitchFamily="34" charset="0"/>
              <a:cs typeface="Arial"/>
            </a:endParaRPr>
          </a:p>
          <a:p>
            <a:pPr marL="12700">
              <a:lnSpc>
                <a:spcPct val="100000"/>
              </a:lnSpc>
            </a:pPr>
            <a:r>
              <a:rPr sz="1100" spc="20" dirty="0">
                <a:solidFill>
                  <a:srgbClr val="231F20"/>
                </a:solidFill>
                <a:latin typeface="Caviar Dreams" panose="020B0402020204020504" pitchFamily="34" charset="0"/>
                <a:cs typeface="Arial"/>
              </a:rPr>
              <a:t>Mic</a:t>
            </a:r>
            <a:r>
              <a:rPr sz="1100" spc="-10" dirty="0">
                <a:solidFill>
                  <a:srgbClr val="231F20"/>
                </a:solidFill>
                <a:latin typeface="Caviar Dreams" panose="020B0402020204020504" pitchFamily="34" charset="0"/>
                <a:cs typeface="Arial"/>
              </a:rPr>
              <a:t>r</a:t>
            </a:r>
            <a:r>
              <a:rPr sz="1100" spc="20" dirty="0">
                <a:solidFill>
                  <a:srgbClr val="231F20"/>
                </a:solidFill>
                <a:latin typeface="Caviar Dreams" panose="020B0402020204020504" pitchFamily="34" charset="0"/>
                <a:cs typeface="Arial"/>
              </a:rPr>
              <a:t>osoft</a:t>
            </a:r>
            <a:r>
              <a:rPr sz="1100" dirty="0">
                <a:solidFill>
                  <a:srgbClr val="231F20"/>
                </a:solidFill>
                <a:latin typeface="Caviar Dreams" panose="020B0402020204020504" pitchFamily="34" charset="0"/>
                <a:cs typeface="Arial"/>
              </a:rPr>
              <a:t> Explo</a:t>
            </a:r>
            <a:r>
              <a:rPr sz="1100" spc="-20" dirty="0">
                <a:solidFill>
                  <a:srgbClr val="231F20"/>
                </a:solidFill>
                <a:latin typeface="Caviar Dreams" panose="020B0402020204020504" pitchFamily="34" charset="0"/>
                <a:cs typeface="Arial"/>
              </a:rPr>
              <a:t>r</a:t>
            </a:r>
            <a:r>
              <a:rPr sz="1100" spc="-15" dirty="0">
                <a:solidFill>
                  <a:srgbClr val="231F20"/>
                </a:solidFill>
                <a:latin typeface="Caviar Dreams" panose="020B0402020204020504" pitchFamily="34" charset="0"/>
                <a:cs typeface="Arial"/>
              </a:rPr>
              <a:t>er</a:t>
            </a:r>
            <a:r>
              <a:rPr sz="1100" dirty="0">
                <a:solidFill>
                  <a:srgbClr val="231F20"/>
                </a:solidFill>
                <a:latin typeface="Caviar Dreams" panose="020B0402020204020504" pitchFamily="34" charset="0"/>
                <a:cs typeface="Arial"/>
              </a:rPr>
              <a:t> 7 </a:t>
            </a:r>
            <a:r>
              <a:rPr sz="1100" spc="15" dirty="0">
                <a:solidFill>
                  <a:srgbClr val="231F20"/>
                </a:solidFill>
                <a:latin typeface="Caviar Dreams" panose="020B0402020204020504" pitchFamily="34" charset="0"/>
                <a:cs typeface="Arial"/>
              </a:rPr>
              <a:t>o</a:t>
            </a:r>
            <a:r>
              <a:rPr sz="1100" dirty="0">
                <a:solidFill>
                  <a:srgbClr val="231F20"/>
                </a:solidFill>
                <a:latin typeface="Caviar Dreams" panose="020B0402020204020504" pitchFamily="34" charset="0"/>
                <a:cs typeface="Arial"/>
              </a:rPr>
              <a:t> inferio</a:t>
            </a:r>
            <a:r>
              <a:rPr sz="1100" spc="-105" dirty="0">
                <a:solidFill>
                  <a:srgbClr val="231F20"/>
                </a:solidFill>
                <a:latin typeface="Caviar Dreams" panose="020B0402020204020504" pitchFamily="34" charset="0"/>
                <a:cs typeface="Arial"/>
              </a:rPr>
              <a:t>r</a:t>
            </a:r>
            <a:r>
              <a:rPr sz="1100" dirty="0">
                <a:solidFill>
                  <a:srgbClr val="231F20"/>
                </a:solidFill>
                <a:latin typeface="Caviar Dreams" panose="020B0402020204020504" pitchFamily="34" charset="0"/>
                <a:cs typeface="Arial"/>
              </a:rPr>
              <a:t>.</a:t>
            </a:r>
            <a:endParaRPr sz="1100">
              <a:latin typeface="Caviar Dreams" panose="020B0402020204020504" pitchFamily="34" charset="0"/>
              <a:cs typeface="Arial"/>
            </a:endParaRPr>
          </a:p>
        </p:txBody>
      </p:sp>
      <p:sp>
        <p:nvSpPr>
          <p:cNvPr id="23" name="object 10">
            <a:extLst>
              <a:ext uri="{FF2B5EF4-FFF2-40B4-BE49-F238E27FC236}">
                <a16:creationId xmlns:a16="http://schemas.microsoft.com/office/drawing/2014/main" id="{1FE754E6-3607-495B-B296-DE9CF2EC180C}"/>
              </a:ext>
            </a:extLst>
          </p:cNvPr>
          <p:cNvSpPr txBox="1"/>
          <p:nvPr/>
        </p:nvSpPr>
        <p:spPr>
          <a:xfrm>
            <a:off x="7538001" y="5107529"/>
            <a:ext cx="2350135" cy="1523494"/>
          </a:xfrm>
          <a:prstGeom prst="rect">
            <a:avLst/>
          </a:prstGeom>
        </p:spPr>
        <p:txBody>
          <a:bodyPr vert="horz" wrap="square" lIns="0" tIns="0" rIns="0" bIns="0" rtlCol="0">
            <a:spAutoFit/>
          </a:bodyPr>
          <a:lstStyle/>
          <a:p>
            <a:pPr marL="12700" marR="5080" algn="just">
              <a:lnSpc>
                <a:spcPct val="100000"/>
              </a:lnSpc>
            </a:pPr>
            <a:r>
              <a:rPr sz="1100" spc="-35" dirty="0">
                <a:solidFill>
                  <a:srgbClr val="231F20"/>
                </a:solidFill>
                <a:latin typeface="Caviar Dreams" panose="020B0402020204020504" pitchFamily="34" charset="0"/>
                <a:cs typeface="Arial"/>
              </a:rPr>
              <a:t>El </a:t>
            </a:r>
            <a:r>
              <a:rPr sz="1100" spc="-5" dirty="0">
                <a:solidFill>
                  <a:srgbClr val="231F20"/>
                </a:solidFill>
                <a:latin typeface="Caviar Dreams" panose="020B0402020204020504" pitchFamily="34" charset="0"/>
                <a:cs typeface="Arial"/>
              </a:rPr>
              <a:t>usuario </a:t>
            </a:r>
            <a:r>
              <a:rPr sz="1100" spc="5" dirty="0">
                <a:solidFill>
                  <a:srgbClr val="231F20"/>
                </a:solidFill>
                <a:latin typeface="Caviar Dreams" panose="020B0402020204020504" pitchFamily="34" charset="0"/>
                <a:cs typeface="Arial"/>
              </a:rPr>
              <a:t>administrador </a:t>
            </a:r>
            <a:r>
              <a:rPr sz="1100" spc="-10" dirty="0">
                <a:solidFill>
                  <a:srgbClr val="231F20"/>
                </a:solidFill>
                <a:latin typeface="Caviar Dreams" panose="020B0402020204020504" pitchFamily="34" charset="0"/>
                <a:cs typeface="Arial"/>
              </a:rPr>
              <a:t>generará </a:t>
            </a:r>
            <a:r>
              <a:rPr sz="1100" spc="5" dirty="0">
                <a:solidFill>
                  <a:srgbClr val="231F20"/>
                </a:solidFill>
                <a:latin typeface="Caviar Dreams" panose="020B0402020204020504" pitchFamily="34" charset="0"/>
                <a:cs typeface="Arial"/>
              </a:rPr>
              <a:t>los</a:t>
            </a:r>
            <a:r>
              <a:rPr sz="110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usuarios</a:t>
            </a:r>
            <a:r>
              <a:rPr sz="1100" spc="-110" dirty="0">
                <a:solidFill>
                  <a:srgbClr val="231F20"/>
                </a:solidFill>
                <a:latin typeface="Caviar Dreams" panose="020B0402020204020504" pitchFamily="34" charset="0"/>
                <a:cs typeface="Arial"/>
              </a:rPr>
              <a:t> </a:t>
            </a:r>
            <a:r>
              <a:rPr sz="1100" dirty="0">
                <a:solidFill>
                  <a:srgbClr val="231F20"/>
                </a:solidFill>
                <a:latin typeface="Caviar Dreams" panose="020B0402020204020504" pitchFamily="34" charset="0"/>
                <a:cs typeface="Arial"/>
              </a:rPr>
              <a:t>y</a:t>
            </a:r>
            <a:r>
              <a:rPr sz="1100" spc="-110" dirty="0">
                <a:solidFill>
                  <a:srgbClr val="231F20"/>
                </a:solidFill>
                <a:latin typeface="Caviar Dreams" panose="020B0402020204020504" pitchFamily="34" charset="0"/>
                <a:cs typeface="Arial"/>
              </a:rPr>
              <a:t> </a:t>
            </a:r>
            <a:r>
              <a:rPr sz="1100" dirty="0">
                <a:solidFill>
                  <a:srgbClr val="231F20"/>
                </a:solidFill>
                <a:latin typeface="Caviar Dreams" panose="020B0402020204020504" pitchFamily="34" charset="0"/>
                <a:cs typeface="Arial"/>
              </a:rPr>
              <a:t>contraseñas</a:t>
            </a:r>
            <a:r>
              <a:rPr sz="1100" spc="-11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para</a:t>
            </a:r>
            <a:r>
              <a:rPr sz="1100" spc="-110"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el</a:t>
            </a:r>
            <a:r>
              <a:rPr sz="1100" spc="-11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acceso </a:t>
            </a:r>
            <a:r>
              <a:rPr sz="1100" spc="-5" dirty="0">
                <a:solidFill>
                  <a:srgbClr val="231F20"/>
                </a:solidFill>
                <a:latin typeface="Caviar Dreams" panose="020B0402020204020504" pitchFamily="34" charset="0"/>
                <a:cs typeface="Arial"/>
              </a:rPr>
              <a:t>segu</a:t>
            </a:r>
            <a:r>
              <a:rPr sz="1100" spc="-25" dirty="0">
                <a:solidFill>
                  <a:srgbClr val="231F20"/>
                </a:solidFill>
                <a:latin typeface="Caviar Dreams" panose="020B0402020204020504" pitchFamily="34" charset="0"/>
                <a:cs typeface="Arial"/>
              </a:rPr>
              <a:t>r</a:t>
            </a:r>
            <a:r>
              <a:rPr sz="1100" spc="15" dirty="0">
                <a:solidFill>
                  <a:srgbClr val="231F20"/>
                </a:solidFill>
                <a:latin typeface="Caviar Dreams" panose="020B0402020204020504" pitchFamily="34" charset="0"/>
                <a:cs typeface="Arial"/>
              </a:rPr>
              <a:t>o</a:t>
            </a:r>
            <a:r>
              <a:rPr sz="1100" spc="-125"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al</a:t>
            </a:r>
            <a:r>
              <a:rPr sz="1100" spc="-125" dirty="0">
                <a:solidFill>
                  <a:srgbClr val="231F20"/>
                </a:solidFill>
                <a:latin typeface="Caviar Dreams" panose="020B0402020204020504" pitchFamily="34" charset="0"/>
                <a:cs typeface="Arial"/>
              </a:rPr>
              <a:t> </a:t>
            </a:r>
            <a:r>
              <a:rPr sz="1100" dirty="0">
                <a:solidFill>
                  <a:srgbClr val="231F20"/>
                </a:solidFill>
                <a:latin typeface="Caviar Dreams" panose="020B0402020204020504" pitchFamily="34" charset="0"/>
                <a:cs typeface="Arial"/>
              </a:rPr>
              <a:t>sistema.</a:t>
            </a:r>
            <a:r>
              <a:rPr sz="1100" spc="-125" dirty="0">
                <a:solidFill>
                  <a:srgbClr val="231F20"/>
                </a:solidFill>
                <a:latin typeface="Caviar Dreams" panose="020B0402020204020504" pitchFamily="34" charset="0"/>
                <a:cs typeface="Arial"/>
              </a:rPr>
              <a:t> </a:t>
            </a:r>
            <a:r>
              <a:rPr sz="1100" spc="-170" dirty="0">
                <a:solidFill>
                  <a:srgbClr val="231F20"/>
                </a:solidFill>
                <a:latin typeface="Caviar Dreams" panose="020B0402020204020504" pitchFamily="34" charset="0"/>
                <a:cs typeface="Arial"/>
              </a:rPr>
              <a:t>T</a:t>
            </a:r>
            <a:r>
              <a:rPr sz="1100" spc="25" dirty="0">
                <a:solidFill>
                  <a:srgbClr val="231F20"/>
                </a:solidFill>
                <a:latin typeface="Caviar Dreams" panose="020B0402020204020504" pitchFamily="34" charset="0"/>
                <a:cs typeface="Arial"/>
              </a:rPr>
              <a:t>odo</a:t>
            </a:r>
            <a:r>
              <a:rPr sz="1100" spc="-125"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usuario</a:t>
            </a:r>
            <a:r>
              <a:rPr sz="1100" spc="-125"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estará </a:t>
            </a:r>
            <a:r>
              <a:rPr sz="1100" spc="5" dirty="0">
                <a:solidFill>
                  <a:srgbClr val="231F20"/>
                </a:solidFill>
                <a:latin typeface="Caviar Dreams" panose="020B0402020204020504" pitchFamily="34" charset="0"/>
                <a:cs typeface="Arial"/>
              </a:rPr>
              <a:t>asociado</a:t>
            </a:r>
            <a:r>
              <a:rPr sz="1100" dirty="0">
                <a:solidFill>
                  <a:srgbClr val="231F20"/>
                </a:solidFill>
                <a:latin typeface="Caviar Dreams" panose="020B0402020204020504" pitchFamily="34" charset="0"/>
                <a:cs typeface="Arial"/>
              </a:rPr>
              <a:t> </a:t>
            </a:r>
            <a:r>
              <a:rPr sz="1100" spc="120" dirty="0">
                <a:solidFill>
                  <a:srgbClr val="231F20"/>
                </a:solidFill>
                <a:latin typeface="Caviar Dreams" panose="020B0402020204020504" pitchFamily="34" charset="0"/>
                <a:cs typeface="Arial"/>
              </a:rPr>
              <a:t> </a:t>
            </a:r>
            <a:r>
              <a:rPr sz="1100" spc="-25" dirty="0">
                <a:solidFill>
                  <a:srgbClr val="231F20"/>
                </a:solidFill>
                <a:latin typeface="Caviar Dreams" panose="020B0402020204020504" pitchFamily="34" charset="0"/>
                <a:cs typeface="Arial"/>
              </a:rPr>
              <a:t>a</a:t>
            </a:r>
            <a:r>
              <a:rPr sz="1100" dirty="0">
                <a:solidFill>
                  <a:srgbClr val="231F20"/>
                </a:solidFill>
                <a:latin typeface="Caviar Dreams" panose="020B0402020204020504" pitchFamily="34" charset="0"/>
                <a:cs typeface="Arial"/>
              </a:rPr>
              <a:t> </a:t>
            </a:r>
            <a:r>
              <a:rPr sz="1100" spc="120" dirty="0">
                <a:solidFill>
                  <a:srgbClr val="231F20"/>
                </a:solidFill>
                <a:latin typeface="Caviar Dreams" panose="020B0402020204020504" pitchFamily="34" charset="0"/>
                <a:cs typeface="Arial"/>
              </a:rPr>
              <a:t> </a:t>
            </a:r>
            <a:r>
              <a:rPr sz="1100" spc="-10" dirty="0">
                <a:solidFill>
                  <a:srgbClr val="231F20"/>
                </a:solidFill>
                <a:latin typeface="Caviar Dreams" panose="020B0402020204020504" pitchFamily="34" charset="0"/>
                <a:cs typeface="Arial"/>
              </a:rPr>
              <a:t>una</a:t>
            </a:r>
            <a:r>
              <a:rPr sz="1100" dirty="0">
                <a:solidFill>
                  <a:srgbClr val="231F20"/>
                </a:solidFill>
                <a:latin typeface="Caviar Dreams" panose="020B0402020204020504" pitchFamily="34" charset="0"/>
                <a:cs typeface="Arial"/>
              </a:rPr>
              <a:t> </a:t>
            </a:r>
            <a:r>
              <a:rPr sz="1100" spc="12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cuenta</a:t>
            </a:r>
            <a:r>
              <a:rPr sz="1100" dirty="0">
                <a:solidFill>
                  <a:srgbClr val="231F20"/>
                </a:solidFill>
                <a:latin typeface="Caviar Dreams" panose="020B0402020204020504" pitchFamily="34" charset="0"/>
                <a:cs typeface="Arial"/>
              </a:rPr>
              <a:t> </a:t>
            </a:r>
            <a:r>
              <a:rPr sz="1100" spc="12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de</a:t>
            </a:r>
            <a:r>
              <a:rPr sz="1100" dirty="0">
                <a:solidFill>
                  <a:srgbClr val="231F20"/>
                </a:solidFill>
                <a:latin typeface="Caviar Dreams" panose="020B0402020204020504" pitchFamily="34" charset="0"/>
                <a:cs typeface="Arial"/>
              </a:rPr>
              <a:t> </a:t>
            </a:r>
            <a:r>
              <a:rPr sz="1100" spc="120"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cor</a:t>
            </a:r>
            <a:r>
              <a:rPr sz="1100" spc="-10" dirty="0">
                <a:solidFill>
                  <a:srgbClr val="231F20"/>
                </a:solidFill>
                <a:latin typeface="Caviar Dreams" panose="020B0402020204020504" pitchFamily="34" charset="0"/>
                <a:cs typeface="Arial"/>
              </a:rPr>
              <a:t>r</a:t>
            </a:r>
            <a:r>
              <a:rPr sz="1100" spc="-5" dirty="0">
                <a:solidFill>
                  <a:srgbClr val="231F20"/>
                </a:solidFill>
                <a:latin typeface="Caviar Dreams" panose="020B0402020204020504" pitchFamily="34" charset="0"/>
                <a:cs typeface="Arial"/>
              </a:rPr>
              <a:t>eo </a:t>
            </a:r>
            <a:r>
              <a:rPr sz="1100" spc="5" dirty="0">
                <a:solidFill>
                  <a:srgbClr val="231F20"/>
                </a:solidFill>
                <a:latin typeface="Caviar Dreams" panose="020B0402020204020504" pitchFamily="34" charset="0"/>
                <a:cs typeface="Arial"/>
              </a:rPr>
              <a:t>elect</a:t>
            </a:r>
            <a:r>
              <a:rPr sz="1100" spc="-15" dirty="0">
                <a:solidFill>
                  <a:srgbClr val="231F20"/>
                </a:solidFill>
                <a:latin typeface="Caviar Dreams" panose="020B0402020204020504" pitchFamily="34" charset="0"/>
                <a:cs typeface="Arial"/>
              </a:rPr>
              <a:t>r</a:t>
            </a:r>
            <a:r>
              <a:rPr sz="1100" spc="10" dirty="0">
                <a:solidFill>
                  <a:srgbClr val="231F20"/>
                </a:solidFill>
                <a:latin typeface="Caviar Dreams" panose="020B0402020204020504" pitchFamily="34" charset="0"/>
                <a:cs typeface="Arial"/>
              </a:rPr>
              <a:t>ónico.</a:t>
            </a:r>
            <a:r>
              <a:rPr sz="1100" dirty="0">
                <a:solidFill>
                  <a:srgbClr val="231F20"/>
                </a:solidFill>
                <a:latin typeface="Caviar Dreams" panose="020B0402020204020504" pitchFamily="34" charset="0"/>
                <a:cs typeface="Arial"/>
              </a:rPr>
              <a:t>  </a:t>
            </a:r>
            <a:r>
              <a:rPr sz="1100" spc="-90" dirty="0">
                <a:solidFill>
                  <a:srgbClr val="231F20"/>
                </a:solidFill>
                <a:latin typeface="Caviar Dreams" panose="020B0402020204020504" pitchFamily="34" charset="0"/>
                <a:cs typeface="Arial"/>
              </a:rPr>
              <a:t> </a:t>
            </a:r>
            <a:r>
              <a:rPr sz="1100" spc="-10" dirty="0">
                <a:solidFill>
                  <a:srgbClr val="231F20"/>
                </a:solidFill>
                <a:latin typeface="Caviar Dreams" panose="020B0402020204020504" pitchFamily="34" charset="0"/>
                <a:cs typeface="Arial"/>
              </a:rPr>
              <a:t>Una</a:t>
            </a:r>
            <a:r>
              <a:rPr sz="1100" dirty="0">
                <a:solidFill>
                  <a:srgbClr val="231F20"/>
                </a:solidFill>
                <a:latin typeface="Caviar Dreams" panose="020B0402020204020504" pitchFamily="34" charset="0"/>
                <a:cs typeface="Arial"/>
              </a:rPr>
              <a:t>  </a:t>
            </a:r>
            <a:r>
              <a:rPr sz="1100" spc="-90"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vez</a:t>
            </a:r>
            <a:r>
              <a:rPr sz="1100" dirty="0">
                <a:solidFill>
                  <a:srgbClr val="231F20"/>
                </a:solidFill>
                <a:latin typeface="Caviar Dreams" panose="020B0402020204020504" pitchFamily="34" charset="0"/>
                <a:cs typeface="Arial"/>
              </a:rPr>
              <a:t>  </a:t>
            </a:r>
            <a:r>
              <a:rPr sz="1100" spc="-90"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completados</a:t>
            </a:r>
            <a:r>
              <a:rPr sz="1100" spc="5" dirty="0">
                <a:solidFill>
                  <a:srgbClr val="231F20"/>
                </a:solidFill>
                <a:latin typeface="Caviar Dreams" panose="020B0402020204020504" pitchFamily="34" charset="0"/>
                <a:cs typeface="Arial"/>
              </a:rPr>
              <a:t> los</a:t>
            </a:r>
            <a:r>
              <a:rPr sz="1100" spc="-40"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campos</a:t>
            </a:r>
            <a:r>
              <a:rPr sz="1100" spc="-4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de</a:t>
            </a:r>
            <a:r>
              <a:rPr sz="1100" spc="-4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Usuario</a:t>
            </a:r>
            <a:r>
              <a:rPr sz="1100" spc="-40" dirty="0">
                <a:solidFill>
                  <a:srgbClr val="231F20"/>
                </a:solidFill>
                <a:latin typeface="Caviar Dreams" panose="020B0402020204020504" pitchFamily="34" charset="0"/>
                <a:cs typeface="Arial"/>
              </a:rPr>
              <a:t> </a:t>
            </a:r>
            <a:r>
              <a:rPr sz="1100" dirty="0">
                <a:solidFill>
                  <a:srgbClr val="231F20"/>
                </a:solidFill>
                <a:latin typeface="Caviar Dreams" panose="020B0402020204020504" pitchFamily="34" charset="0"/>
                <a:cs typeface="Arial"/>
              </a:rPr>
              <a:t>y</a:t>
            </a:r>
            <a:r>
              <a:rPr sz="1100" spc="-4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Contraseña, </a:t>
            </a:r>
            <a:r>
              <a:rPr sz="1100" spc="-10" dirty="0">
                <a:solidFill>
                  <a:srgbClr val="231F20"/>
                </a:solidFill>
                <a:latin typeface="Caviar Dreams" panose="020B0402020204020504" pitchFamily="34" charset="0"/>
                <a:cs typeface="Arial"/>
              </a:rPr>
              <a:t>hay</a:t>
            </a:r>
            <a:r>
              <a:rPr sz="1100" spc="135"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que</a:t>
            </a:r>
            <a:r>
              <a:rPr sz="1100" spc="135" dirty="0">
                <a:solidFill>
                  <a:srgbClr val="231F20"/>
                </a:solidFill>
                <a:latin typeface="Caviar Dreams" panose="020B0402020204020504" pitchFamily="34" charset="0"/>
                <a:cs typeface="Arial"/>
              </a:rPr>
              <a:t> </a:t>
            </a:r>
            <a:r>
              <a:rPr sz="1100" spc="25" dirty="0">
                <a:solidFill>
                  <a:srgbClr val="231F20"/>
                </a:solidFill>
                <a:latin typeface="Caviar Dreams" panose="020B0402020204020504" pitchFamily="34" charset="0"/>
                <a:cs typeface="Arial"/>
              </a:rPr>
              <a:t>p</a:t>
            </a:r>
            <a:r>
              <a:rPr sz="1100" spc="-5" dirty="0">
                <a:solidFill>
                  <a:srgbClr val="231F20"/>
                </a:solidFill>
                <a:latin typeface="Caviar Dreams" panose="020B0402020204020504" pitchFamily="34" charset="0"/>
                <a:cs typeface="Arial"/>
              </a:rPr>
              <a:t>resionar</a:t>
            </a:r>
            <a:r>
              <a:rPr sz="1100" spc="135"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el</a:t>
            </a:r>
            <a:r>
              <a:rPr sz="1100" spc="135" dirty="0">
                <a:solidFill>
                  <a:srgbClr val="231F20"/>
                </a:solidFill>
                <a:latin typeface="Caviar Dreams" panose="020B0402020204020504" pitchFamily="34" charset="0"/>
                <a:cs typeface="Arial"/>
              </a:rPr>
              <a:t> </a:t>
            </a:r>
            <a:r>
              <a:rPr sz="1100" spc="20" dirty="0">
                <a:solidFill>
                  <a:srgbClr val="231F20"/>
                </a:solidFill>
                <a:latin typeface="Caviar Dreams" panose="020B0402020204020504" pitchFamily="34" charset="0"/>
                <a:cs typeface="Arial"/>
              </a:rPr>
              <a:t>botón</a:t>
            </a:r>
            <a:r>
              <a:rPr sz="1100" spc="135"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Ing</a:t>
            </a:r>
            <a:r>
              <a:rPr sz="1100" spc="-25" dirty="0">
                <a:solidFill>
                  <a:srgbClr val="231F20"/>
                </a:solidFill>
                <a:latin typeface="Caviar Dreams" panose="020B0402020204020504" pitchFamily="34" charset="0"/>
                <a:cs typeface="Arial"/>
              </a:rPr>
              <a:t>r</a:t>
            </a:r>
            <a:r>
              <a:rPr sz="1100" spc="-15" dirty="0">
                <a:solidFill>
                  <a:srgbClr val="231F20"/>
                </a:solidFill>
                <a:latin typeface="Caviar Dreams" panose="020B0402020204020504" pitchFamily="34" charset="0"/>
                <a:cs typeface="Arial"/>
              </a:rPr>
              <a:t>esa</a:t>
            </a:r>
            <a:r>
              <a:rPr sz="1100" spc="-105" dirty="0">
                <a:solidFill>
                  <a:srgbClr val="231F20"/>
                </a:solidFill>
                <a:latin typeface="Caviar Dreams" panose="020B0402020204020504" pitchFamily="34" charset="0"/>
                <a:cs typeface="Arial"/>
              </a:rPr>
              <a:t>r</a:t>
            </a:r>
            <a:r>
              <a:rPr sz="110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para</a:t>
            </a:r>
            <a:r>
              <a:rPr sz="1100" dirty="0">
                <a:solidFill>
                  <a:srgbClr val="231F20"/>
                </a:solidFill>
                <a:latin typeface="Caviar Dreams" panose="020B0402020204020504" pitchFamily="34" charset="0"/>
                <a:cs typeface="Arial"/>
              </a:rPr>
              <a:t> </a:t>
            </a:r>
            <a:r>
              <a:rPr sz="1100" spc="5" dirty="0">
                <a:solidFill>
                  <a:srgbClr val="231F20"/>
                </a:solidFill>
                <a:latin typeface="Caviar Dreams" panose="020B0402020204020504" pitchFamily="34" charset="0"/>
                <a:cs typeface="Arial"/>
              </a:rPr>
              <a:t>acceder</a:t>
            </a:r>
            <a:r>
              <a:rPr sz="1100" dirty="0">
                <a:solidFill>
                  <a:srgbClr val="231F20"/>
                </a:solidFill>
                <a:latin typeface="Caviar Dreams" panose="020B0402020204020504" pitchFamily="34" charset="0"/>
                <a:cs typeface="Arial"/>
              </a:rPr>
              <a:t> </a:t>
            </a:r>
            <a:r>
              <a:rPr sz="1100" spc="-15" dirty="0">
                <a:solidFill>
                  <a:srgbClr val="231F20"/>
                </a:solidFill>
                <a:latin typeface="Caviar Dreams" panose="020B0402020204020504" pitchFamily="34" charset="0"/>
                <a:cs typeface="Arial"/>
              </a:rPr>
              <a:t>al</a:t>
            </a:r>
            <a:r>
              <a:rPr sz="1100" dirty="0">
                <a:solidFill>
                  <a:srgbClr val="231F20"/>
                </a:solidFill>
                <a:latin typeface="Caviar Dreams" panose="020B0402020204020504" pitchFamily="34" charset="0"/>
                <a:cs typeface="Arial"/>
              </a:rPr>
              <a:t> sistema.</a:t>
            </a:r>
            <a:endParaRPr sz="1100">
              <a:latin typeface="Caviar Dreams" panose="020B0402020204020504" pitchFamily="34" charset="0"/>
              <a:cs typeface="Arial"/>
            </a:endParaRPr>
          </a:p>
        </p:txBody>
      </p:sp>
      <p:pic>
        <p:nvPicPr>
          <p:cNvPr id="4" name="Imagen 3" descr="Recorte de pantalla">
            <a:extLst>
              <a:ext uri="{FF2B5EF4-FFF2-40B4-BE49-F238E27FC236}">
                <a16:creationId xmlns:a16="http://schemas.microsoft.com/office/drawing/2014/main" id="{0DCC80ED-DE62-4837-B4AD-96D5275A2F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425" y="2013179"/>
            <a:ext cx="3105310" cy="1593932"/>
          </a:xfrm>
          <a:prstGeom prst="rect">
            <a:avLst/>
          </a:prstGeom>
        </p:spPr>
      </p:pic>
    </p:spTree>
    <p:extLst>
      <p:ext uri="{BB962C8B-B14F-4D97-AF65-F5344CB8AC3E}">
        <p14:creationId xmlns:p14="http://schemas.microsoft.com/office/powerpoint/2010/main" val="18013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n 68" descr="Recorte de pantalla">
            <a:extLst>
              <a:ext uri="{FF2B5EF4-FFF2-40B4-BE49-F238E27FC236}">
                <a16:creationId xmlns:a16="http://schemas.microsoft.com/office/drawing/2014/main" id="{78DA85CD-05DA-4C0C-93FF-83A0FFA66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827" y="1456925"/>
            <a:ext cx="6597570" cy="3393076"/>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Sistema de Navegación</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04</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sp>
        <p:nvSpPr>
          <p:cNvPr id="19" name="object 12"/>
          <p:cNvSpPr txBox="1"/>
          <p:nvPr/>
        </p:nvSpPr>
        <p:spPr>
          <a:xfrm>
            <a:off x="5312626" y="4963428"/>
            <a:ext cx="2420471" cy="1184940"/>
          </a:xfrm>
          <a:prstGeom prst="rect">
            <a:avLst/>
          </a:prstGeom>
        </p:spPr>
        <p:txBody>
          <a:bodyPr vert="horz" wrap="square" lIns="0" tIns="0" rIns="0" bIns="0" rtlCol="0">
            <a:spAutoFit/>
          </a:bodyPr>
          <a:lstStyle/>
          <a:p>
            <a:pPr marL="11206" marR="4483" algn="just"/>
            <a:r>
              <a:rPr lang="en-US" sz="700" b="1" spc="-4" dirty="0" err="1">
                <a:solidFill>
                  <a:srgbClr val="231F20"/>
                </a:solidFill>
                <a:latin typeface="Caviar Dreams" charset="0"/>
                <a:ea typeface="Caviar Dreams" charset="0"/>
                <a:cs typeface="Caviar Dreams" charset="0"/>
              </a:rPr>
              <a:t>Menú</a:t>
            </a:r>
            <a:r>
              <a:rPr lang="en-US" sz="700" b="1" spc="-4" dirty="0">
                <a:solidFill>
                  <a:srgbClr val="231F20"/>
                </a:solidFill>
                <a:latin typeface="Caviar Dreams" charset="0"/>
                <a:ea typeface="Caviar Dreams" charset="0"/>
                <a:cs typeface="Caviar Dreams" charset="0"/>
              </a:rPr>
              <a:t> de </a:t>
            </a:r>
            <a:r>
              <a:rPr lang="en-US" sz="700" b="1" spc="-4" dirty="0" err="1">
                <a:solidFill>
                  <a:srgbClr val="231F20"/>
                </a:solidFill>
                <a:latin typeface="Caviar Dreams" charset="0"/>
                <a:ea typeface="Caviar Dreams" charset="0"/>
                <a:cs typeface="Caviar Dreams" charset="0"/>
              </a:rPr>
              <a:t>Fechas</a:t>
            </a:r>
            <a:r>
              <a:rPr lang="en-US" sz="700" b="1" spc="-4" dirty="0">
                <a:solidFill>
                  <a:srgbClr val="231F20"/>
                </a:solidFill>
                <a:latin typeface="Caviar Dreams" charset="0"/>
                <a:ea typeface="Caviar Dreams" charset="0"/>
                <a:cs typeface="Caviar Dreams" charset="0"/>
              </a:rPr>
              <a:t> y </a:t>
            </a:r>
            <a:r>
              <a:rPr lang="en-US" sz="700" b="1" spc="-4" dirty="0" err="1">
                <a:solidFill>
                  <a:srgbClr val="231F20"/>
                </a:solidFill>
                <a:latin typeface="Caviar Dreams" charset="0"/>
                <a:ea typeface="Caviar Dreams" charset="0"/>
                <a:cs typeface="Caviar Dreams" charset="0"/>
              </a:rPr>
              <a:t>Categorías</a:t>
            </a:r>
            <a:r>
              <a:rPr lang="en-US" sz="700" b="1" spc="-4" dirty="0">
                <a:solidFill>
                  <a:srgbClr val="231F20"/>
                </a:solidFill>
                <a:latin typeface="Caviar Dreams" charset="0"/>
                <a:ea typeface="Caviar Dreams" charset="0"/>
                <a:cs typeface="Caviar Dreams" charset="0"/>
              </a:rPr>
              <a:t> </a:t>
            </a:r>
            <a:r>
              <a:rPr lang="en-US" sz="700" spc="-4" dirty="0">
                <a:solidFill>
                  <a:srgbClr val="231F20"/>
                </a:solidFill>
                <a:latin typeface="Caviar Dreams" charset="0"/>
                <a:ea typeface="Caviar Dreams" charset="0"/>
                <a:cs typeface="Caviar Dreams" charset="0"/>
              </a:rPr>
              <a:t>(</a:t>
            </a:r>
            <a:r>
              <a:rPr lang="en-US" sz="700" spc="-4" dirty="0" err="1">
                <a:solidFill>
                  <a:srgbClr val="231F20"/>
                </a:solidFill>
                <a:latin typeface="Caviar Dreams" charset="0"/>
                <a:ea typeface="Caviar Dreams" charset="0"/>
                <a:cs typeface="Caviar Dreams" charset="0"/>
              </a:rPr>
              <a:t>Sección</a:t>
            </a:r>
            <a:r>
              <a:rPr lang="en-US" sz="700" spc="-4" dirty="0">
                <a:solidFill>
                  <a:srgbClr val="231F20"/>
                </a:solidFill>
                <a:latin typeface="Caviar Dreams" charset="0"/>
                <a:ea typeface="Caviar Dreams" charset="0"/>
                <a:cs typeface="Caviar Dreams" charset="0"/>
              </a:rPr>
              <a:t> 2 de la imagen)</a:t>
            </a:r>
          </a:p>
          <a:p>
            <a:pPr marL="11206" marR="4483" algn="just"/>
            <a:r>
              <a:rPr lang="en-US" sz="700" b="1" spc="-4" dirty="0" err="1">
                <a:solidFill>
                  <a:srgbClr val="231F20"/>
                </a:solidFill>
                <a:latin typeface="Caviar Dreams" charset="0"/>
                <a:ea typeface="Caviar Dreams" charset="0"/>
                <a:cs typeface="Caviar Dreams" charset="0"/>
              </a:rPr>
              <a:t>Fecha</a:t>
            </a:r>
            <a:r>
              <a:rPr lang="en-US" sz="700" b="1" spc="-4" dirty="0">
                <a:solidFill>
                  <a:srgbClr val="231F20"/>
                </a:solidFill>
                <a:latin typeface="Caviar Dreams" charset="0"/>
                <a:ea typeface="Caviar Dreams" charset="0"/>
                <a:cs typeface="Caviar Dreams" charset="0"/>
              </a:rPr>
              <a:t>: </a:t>
            </a:r>
            <a:r>
              <a:rPr lang="en-US" sz="700" spc="-4" dirty="0" err="1">
                <a:solidFill>
                  <a:srgbClr val="231F20"/>
                </a:solidFill>
                <a:latin typeface="Caviar Dreams" charset="0"/>
                <a:ea typeface="Caviar Dreams" charset="0"/>
                <a:cs typeface="Caviar Dreams" charset="0"/>
              </a:rPr>
              <a:t>Rango</a:t>
            </a:r>
            <a:r>
              <a:rPr lang="en-US" sz="700" spc="-4" dirty="0">
                <a:solidFill>
                  <a:srgbClr val="231F20"/>
                </a:solidFill>
                <a:latin typeface="Caviar Dreams" charset="0"/>
                <a:ea typeface="Caviar Dreams" charset="0"/>
                <a:cs typeface="Caviar Dreams" charset="0"/>
              </a:rPr>
              <a:t> de </a:t>
            </a:r>
            <a:r>
              <a:rPr lang="en-US" sz="700" spc="-4" dirty="0" err="1">
                <a:solidFill>
                  <a:srgbClr val="231F20"/>
                </a:solidFill>
                <a:latin typeface="Caviar Dreams" charset="0"/>
                <a:ea typeface="Caviar Dreams" charset="0"/>
                <a:cs typeface="Caviar Dreams" charset="0"/>
              </a:rPr>
              <a:t>Fechas</a:t>
            </a:r>
            <a:r>
              <a:rPr lang="en-US" sz="700" spc="-4" dirty="0">
                <a:solidFill>
                  <a:srgbClr val="231F20"/>
                </a:solidFill>
                <a:latin typeface="Caviar Dreams" charset="0"/>
                <a:ea typeface="Caviar Dreams" charset="0"/>
                <a:cs typeface="Caviar Dreams" charset="0"/>
              </a:rPr>
              <a:t> del </a:t>
            </a:r>
            <a:r>
              <a:rPr lang="en-US" sz="700" spc="-4" dirty="0" err="1">
                <a:solidFill>
                  <a:srgbClr val="231F20"/>
                </a:solidFill>
                <a:latin typeface="Caviar Dreams" charset="0"/>
                <a:ea typeface="Caviar Dreams" charset="0"/>
                <a:cs typeface="Caviar Dreams" charset="0"/>
              </a:rPr>
              <a:t>reporte</a:t>
            </a:r>
            <a:r>
              <a:rPr lang="en-US" sz="700" spc="-4" dirty="0">
                <a:solidFill>
                  <a:srgbClr val="231F20"/>
                </a:solidFill>
                <a:latin typeface="Caviar Dreams" charset="0"/>
                <a:ea typeface="Caviar Dreams" charset="0"/>
                <a:cs typeface="Caviar Dreams" charset="0"/>
              </a:rPr>
              <a:t>. Al </a:t>
            </a:r>
            <a:r>
              <a:rPr lang="en-US" sz="700" spc="-4" dirty="0" err="1">
                <a:solidFill>
                  <a:srgbClr val="231F20"/>
                </a:solidFill>
                <a:latin typeface="Caviar Dreams" charset="0"/>
                <a:ea typeface="Caviar Dreams" charset="0"/>
                <a:cs typeface="Caviar Dreams" charset="0"/>
              </a:rPr>
              <a:t>hacerle</a:t>
            </a:r>
            <a:r>
              <a:rPr lang="en-US" sz="700" spc="-4" dirty="0">
                <a:solidFill>
                  <a:srgbClr val="231F20"/>
                </a:solidFill>
                <a:latin typeface="Caviar Dreams" charset="0"/>
                <a:ea typeface="Caviar Dreams" charset="0"/>
                <a:cs typeface="Caviar Dreams" charset="0"/>
              </a:rPr>
              <a:t> click, se </a:t>
            </a:r>
            <a:r>
              <a:rPr lang="en-US" sz="700" spc="-4" dirty="0" err="1">
                <a:solidFill>
                  <a:srgbClr val="231F20"/>
                </a:solidFill>
                <a:latin typeface="Caviar Dreams" charset="0"/>
                <a:ea typeface="Caviar Dreams" charset="0"/>
                <a:cs typeface="Caviar Dreams" charset="0"/>
              </a:rPr>
              <a:t>despliega</a:t>
            </a:r>
            <a:r>
              <a:rPr lang="en-US" sz="700" spc="-4" dirty="0">
                <a:solidFill>
                  <a:srgbClr val="231F20"/>
                </a:solidFill>
                <a:latin typeface="Caviar Dreams" charset="0"/>
                <a:ea typeface="Caviar Dreams" charset="0"/>
                <a:cs typeface="Caviar Dreams" charset="0"/>
              </a:rPr>
              <a:t> el </a:t>
            </a:r>
            <a:r>
              <a:rPr lang="en-US" sz="700" spc="-4" dirty="0" err="1">
                <a:solidFill>
                  <a:srgbClr val="231F20"/>
                </a:solidFill>
                <a:latin typeface="Caviar Dreams" charset="0"/>
                <a:ea typeface="Caviar Dreams" charset="0"/>
                <a:cs typeface="Caviar Dreams" charset="0"/>
              </a:rPr>
              <a:t>calendario</a:t>
            </a:r>
            <a:r>
              <a:rPr lang="en-US" sz="700" spc="-4" dirty="0">
                <a:solidFill>
                  <a:srgbClr val="231F20"/>
                </a:solidFill>
                <a:latin typeface="Caviar Dreams" charset="0"/>
                <a:ea typeface="Caviar Dreams" charset="0"/>
                <a:cs typeface="Caviar Dreams" charset="0"/>
              </a:rPr>
              <a:t> para </a:t>
            </a:r>
            <a:r>
              <a:rPr lang="en-US" sz="700" spc="-4" dirty="0" err="1">
                <a:solidFill>
                  <a:srgbClr val="231F20"/>
                </a:solidFill>
                <a:latin typeface="Caviar Dreams" charset="0"/>
                <a:ea typeface="Caviar Dreams" charset="0"/>
                <a:cs typeface="Caviar Dreams" charset="0"/>
              </a:rPr>
              <a:t>seleccionar</a:t>
            </a:r>
            <a:r>
              <a:rPr lang="en-US" sz="700" spc="-4" dirty="0">
                <a:solidFill>
                  <a:srgbClr val="231F20"/>
                </a:solidFill>
                <a:latin typeface="Caviar Dreams" charset="0"/>
                <a:ea typeface="Caviar Dreams" charset="0"/>
                <a:cs typeface="Caviar Dreams" charset="0"/>
              </a:rPr>
              <a:t> las </a:t>
            </a:r>
            <a:r>
              <a:rPr lang="en-US" sz="700" spc="-4" dirty="0" err="1">
                <a:solidFill>
                  <a:srgbClr val="231F20"/>
                </a:solidFill>
                <a:latin typeface="Caviar Dreams" charset="0"/>
                <a:ea typeface="Caviar Dreams" charset="0"/>
                <a:cs typeface="Caviar Dreams" charset="0"/>
              </a:rPr>
              <a:t>fechas</a:t>
            </a:r>
            <a:r>
              <a:rPr lang="en-US" sz="700" spc="-4" dirty="0">
                <a:solidFill>
                  <a:srgbClr val="231F20"/>
                </a:solidFill>
                <a:latin typeface="Caviar Dreams" charset="0"/>
                <a:ea typeface="Caviar Dreams" charset="0"/>
                <a:cs typeface="Caviar Dreams" charset="0"/>
              </a:rPr>
              <a:t>. </a:t>
            </a:r>
          </a:p>
          <a:p>
            <a:pPr marL="11206" marR="4483" algn="just"/>
            <a:r>
              <a:rPr lang="en-US" sz="700" b="1" spc="-4" dirty="0" err="1">
                <a:solidFill>
                  <a:srgbClr val="231F20"/>
                </a:solidFill>
                <a:latin typeface="Caviar Dreams" charset="0"/>
                <a:ea typeface="Caviar Dreams" charset="0"/>
                <a:cs typeface="Caviar Dreams" charset="0"/>
              </a:rPr>
              <a:t>Categorías</a:t>
            </a:r>
            <a:r>
              <a:rPr lang="en-US" sz="700" b="1" spc="-4" dirty="0">
                <a:solidFill>
                  <a:srgbClr val="231F20"/>
                </a:solidFill>
                <a:latin typeface="Caviar Dreams" charset="0"/>
                <a:ea typeface="Caviar Dreams" charset="0"/>
                <a:cs typeface="Caviar Dreams" charset="0"/>
              </a:rPr>
              <a:t>:</a:t>
            </a:r>
            <a:r>
              <a:rPr lang="en-US" sz="700" spc="-4" dirty="0">
                <a:solidFill>
                  <a:srgbClr val="231F20"/>
                </a:solidFill>
                <a:latin typeface="Caviar Dreams" charset="0"/>
                <a:ea typeface="Caviar Dreams" charset="0"/>
                <a:cs typeface="Caviar Dreams" charset="0"/>
              </a:rPr>
              <a:t>  </a:t>
            </a:r>
            <a:r>
              <a:rPr lang="en-US" sz="700" spc="-4" dirty="0" err="1">
                <a:solidFill>
                  <a:srgbClr val="231F20"/>
                </a:solidFill>
                <a:latin typeface="Caviar Dreams" charset="0"/>
                <a:ea typeface="Caviar Dreams" charset="0"/>
                <a:cs typeface="Caviar Dreams" charset="0"/>
              </a:rPr>
              <a:t>Aquí</a:t>
            </a:r>
            <a:r>
              <a:rPr lang="en-US" sz="700" spc="-4" dirty="0">
                <a:solidFill>
                  <a:srgbClr val="231F20"/>
                </a:solidFill>
                <a:latin typeface="Caviar Dreams" charset="0"/>
                <a:ea typeface="Caviar Dreams" charset="0"/>
                <a:cs typeface="Caviar Dreams" charset="0"/>
              </a:rPr>
              <a:t> el </a:t>
            </a:r>
            <a:r>
              <a:rPr lang="en-US" sz="700" spc="-4" dirty="0" err="1">
                <a:solidFill>
                  <a:srgbClr val="231F20"/>
                </a:solidFill>
                <a:latin typeface="Caviar Dreams" charset="0"/>
                <a:ea typeface="Caviar Dreams" charset="0"/>
                <a:cs typeface="Caviar Dreams" charset="0"/>
              </a:rPr>
              <a:t>usuario</a:t>
            </a:r>
            <a:r>
              <a:rPr lang="en-US" sz="700" spc="-4" dirty="0">
                <a:solidFill>
                  <a:srgbClr val="231F20"/>
                </a:solidFill>
                <a:latin typeface="Caviar Dreams" charset="0"/>
                <a:ea typeface="Caviar Dreams" charset="0"/>
                <a:cs typeface="Caviar Dreams" charset="0"/>
              </a:rPr>
              <a:t> </a:t>
            </a:r>
            <a:r>
              <a:rPr lang="en-US" sz="700" spc="-4" dirty="0" err="1">
                <a:solidFill>
                  <a:srgbClr val="231F20"/>
                </a:solidFill>
                <a:latin typeface="Caviar Dreams" charset="0"/>
                <a:ea typeface="Caviar Dreams" charset="0"/>
                <a:cs typeface="Caviar Dreams" charset="0"/>
              </a:rPr>
              <a:t>puede</a:t>
            </a:r>
            <a:r>
              <a:rPr lang="en-US" sz="700" spc="-4" dirty="0">
                <a:solidFill>
                  <a:srgbClr val="231F20"/>
                </a:solidFill>
                <a:latin typeface="Caviar Dreams" charset="0"/>
                <a:ea typeface="Caviar Dreams" charset="0"/>
                <a:cs typeface="Caviar Dreams" charset="0"/>
              </a:rPr>
              <a:t> </a:t>
            </a:r>
            <a:r>
              <a:rPr lang="en-US" sz="700" spc="-4" dirty="0" err="1">
                <a:solidFill>
                  <a:srgbClr val="231F20"/>
                </a:solidFill>
                <a:latin typeface="Caviar Dreams" charset="0"/>
                <a:ea typeface="Caviar Dreams" charset="0"/>
                <a:cs typeface="Caviar Dreams" charset="0"/>
              </a:rPr>
              <a:t>seleccionar</a:t>
            </a:r>
            <a:r>
              <a:rPr lang="en-US" sz="700" spc="-4" dirty="0">
                <a:solidFill>
                  <a:srgbClr val="231F20"/>
                </a:solidFill>
                <a:latin typeface="Caviar Dreams" charset="0"/>
                <a:ea typeface="Caviar Dreams" charset="0"/>
                <a:cs typeface="Caviar Dreams" charset="0"/>
              </a:rPr>
              <a:t> la </a:t>
            </a:r>
            <a:r>
              <a:rPr lang="en-US" sz="700" spc="-4" dirty="0" err="1">
                <a:solidFill>
                  <a:srgbClr val="231F20"/>
                </a:solidFill>
                <a:latin typeface="Caviar Dreams" charset="0"/>
                <a:ea typeface="Caviar Dreams" charset="0"/>
                <a:cs typeface="Caviar Dreams" charset="0"/>
              </a:rPr>
              <a:t>categoría</a:t>
            </a:r>
            <a:r>
              <a:rPr lang="en-US" sz="700" spc="-4" dirty="0">
                <a:solidFill>
                  <a:srgbClr val="231F20"/>
                </a:solidFill>
                <a:latin typeface="Caviar Dreams" charset="0"/>
                <a:ea typeface="Caviar Dreams" charset="0"/>
                <a:cs typeface="Caviar Dreams" charset="0"/>
              </a:rPr>
              <a:t> que </a:t>
            </a:r>
            <a:r>
              <a:rPr lang="en-US" sz="700" spc="-4" dirty="0" err="1">
                <a:solidFill>
                  <a:srgbClr val="231F20"/>
                </a:solidFill>
                <a:latin typeface="Caviar Dreams" charset="0"/>
                <a:ea typeface="Caviar Dreams" charset="0"/>
                <a:cs typeface="Caviar Dreams" charset="0"/>
              </a:rPr>
              <a:t>contiene</a:t>
            </a:r>
            <a:r>
              <a:rPr lang="en-US" sz="700" spc="-4" dirty="0">
                <a:solidFill>
                  <a:srgbClr val="231F20"/>
                </a:solidFill>
                <a:latin typeface="Caviar Dreams" charset="0"/>
                <a:ea typeface="Caviar Dreams" charset="0"/>
                <a:cs typeface="Caviar Dreams" charset="0"/>
              </a:rPr>
              <a:t> el </a:t>
            </a:r>
            <a:r>
              <a:rPr lang="en-US" sz="700" spc="-4" dirty="0" err="1">
                <a:solidFill>
                  <a:srgbClr val="231F20"/>
                </a:solidFill>
                <a:latin typeface="Caviar Dreams" charset="0"/>
                <a:ea typeface="Caviar Dreams" charset="0"/>
                <a:cs typeface="Caviar Dreams" charset="0"/>
              </a:rPr>
              <a:t>grupo</a:t>
            </a:r>
            <a:r>
              <a:rPr lang="en-US" sz="700" spc="-4" dirty="0">
                <a:solidFill>
                  <a:srgbClr val="231F20"/>
                </a:solidFill>
                <a:latin typeface="Caviar Dreams" charset="0"/>
                <a:ea typeface="Caviar Dreams" charset="0"/>
                <a:cs typeface="Caviar Dreams" charset="0"/>
              </a:rPr>
              <a:t> de </a:t>
            </a:r>
            <a:r>
              <a:rPr lang="en-US" sz="700" spc="-4" dirty="0" err="1">
                <a:solidFill>
                  <a:srgbClr val="231F20"/>
                </a:solidFill>
                <a:latin typeface="Caviar Dreams" charset="0"/>
                <a:ea typeface="Caviar Dreams" charset="0"/>
                <a:cs typeface="Caviar Dreams" charset="0"/>
              </a:rPr>
              <a:t>tiendas</a:t>
            </a:r>
            <a:r>
              <a:rPr lang="en-US" sz="700" spc="-4" dirty="0">
                <a:solidFill>
                  <a:srgbClr val="231F20"/>
                </a:solidFill>
                <a:latin typeface="Caviar Dreams" charset="0"/>
                <a:ea typeface="Caviar Dreams" charset="0"/>
                <a:cs typeface="Caviar Dreams" charset="0"/>
              </a:rPr>
              <a:t> o zonas que se </a:t>
            </a:r>
            <a:r>
              <a:rPr lang="en-US" sz="700" spc="-4" dirty="0" err="1">
                <a:solidFill>
                  <a:srgbClr val="231F20"/>
                </a:solidFill>
                <a:latin typeface="Caviar Dreams" charset="0"/>
                <a:ea typeface="Caviar Dreams" charset="0"/>
                <a:cs typeface="Caviar Dreams" charset="0"/>
              </a:rPr>
              <a:t>quiere</a:t>
            </a:r>
            <a:r>
              <a:rPr lang="en-US" sz="700" spc="-4" dirty="0">
                <a:solidFill>
                  <a:srgbClr val="231F20"/>
                </a:solidFill>
                <a:latin typeface="Caviar Dreams" charset="0"/>
                <a:ea typeface="Caviar Dreams" charset="0"/>
                <a:cs typeface="Caviar Dreams" charset="0"/>
              </a:rPr>
              <a:t> </a:t>
            </a:r>
            <a:r>
              <a:rPr lang="en-US" sz="700" spc="-4" dirty="0" err="1">
                <a:solidFill>
                  <a:srgbClr val="231F20"/>
                </a:solidFill>
                <a:latin typeface="Caviar Dreams" charset="0"/>
                <a:ea typeface="Caviar Dreams" charset="0"/>
                <a:cs typeface="Caviar Dreams" charset="0"/>
              </a:rPr>
              <a:t>consultar</a:t>
            </a:r>
            <a:r>
              <a:rPr lang="en-US" sz="700" spc="-4" dirty="0">
                <a:solidFill>
                  <a:srgbClr val="231F20"/>
                </a:solidFill>
                <a:latin typeface="Caviar Dreams" charset="0"/>
                <a:ea typeface="Caviar Dreams" charset="0"/>
                <a:cs typeface="Caviar Dreams" charset="0"/>
              </a:rPr>
              <a:t>.</a:t>
            </a:r>
          </a:p>
          <a:p>
            <a:pPr marL="11206" marR="4483" algn="just"/>
            <a:r>
              <a:rPr lang="en-US" sz="700" b="1" spc="-4" dirty="0" err="1">
                <a:solidFill>
                  <a:srgbClr val="231F20"/>
                </a:solidFill>
                <a:latin typeface="Caviar Dreams" charset="0"/>
                <a:ea typeface="Caviar Dreams" charset="0"/>
                <a:cs typeface="Caviar Dreams" charset="0"/>
              </a:rPr>
              <a:t>Tiendas</a:t>
            </a:r>
            <a:r>
              <a:rPr lang="en-US" sz="700" b="1" spc="-4" dirty="0">
                <a:solidFill>
                  <a:srgbClr val="231F20"/>
                </a:solidFill>
                <a:latin typeface="Caviar Dreams" charset="0"/>
                <a:ea typeface="Caviar Dreams" charset="0"/>
                <a:cs typeface="Caviar Dreams" charset="0"/>
              </a:rPr>
              <a:t> o Zonas: </a:t>
            </a:r>
            <a:r>
              <a:rPr lang="en-US" sz="700" spc="-4" dirty="0" err="1">
                <a:solidFill>
                  <a:srgbClr val="231F20"/>
                </a:solidFill>
                <a:latin typeface="Caviar Dreams" charset="0"/>
                <a:ea typeface="Caviar Dreams" charset="0"/>
                <a:cs typeface="Caviar Dreams" charset="0"/>
              </a:rPr>
              <a:t>Aquí</a:t>
            </a:r>
            <a:r>
              <a:rPr lang="en-US" sz="700" spc="-4" dirty="0">
                <a:solidFill>
                  <a:srgbClr val="231F20"/>
                </a:solidFill>
                <a:latin typeface="Caviar Dreams" charset="0"/>
                <a:ea typeface="Caviar Dreams" charset="0"/>
                <a:cs typeface="Caviar Dreams" charset="0"/>
              </a:rPr>
              <a:t> se </a:t>
            </a:r>
            <a:r>
              <a:rPr lang="en-US" sz="700" spc="-4" dirty="0" err="1">
                <a:solidFill>
                  <a:srgbClr val="231F20"/>
                </a:solidFill>
                <a:latin typeface="Caviar Dreams" charset="0"/>
                <a:ea typeface="Caviar Dreams" charset="0"/>
                <a:cs typeface="Caviar Dreams" charset="0"/>
              </a:rPr>
              <a:t>despliega</a:t>
            </a:r>
            <a:r>
              <a:rPr lang="en-US" sz="700" spc="-4" dirty="0">
                <a:solidFill>
                  <a:srgbClr val="231F20"/>
                </a:solidFill>
                <a:latin typeface="Caviar Dreams" charset="0"/>
                <a:ea typeface="Caviar Dreams" charset="0"/>
                <a:cs typeface="Caviar Dreams" charset="0"/>
              </a:rPr>
              <a:t> la </a:t>
            </a:r>
            <a:r>
              <a:rPr lang="en-US" sz="700" spc="-4" dirty="0" err="1">
                <a:solidFill>
                  <a:srgbClr val="231F20"/>
                </a:solidFill>
                <a:latin typeface="Caviar Dreams" charset="0"/>
                <a:ea typeface="Caviar Dreams" charset="0"/>
                <a:cs typeface="Caviar Dreams" charset="0"/>
              </a:rPr>
              <a:t>lista</a:t>
            </a:r>
            <a:r>
              <a:rPr lang="en-US" sz="700" spc="-4" dirty="0">
                <a:solidFill>
                  <a:srgbClr val="231F20"/>
                </a:solidFill>
                <a:latin typeface="Caviar Dreams" charset="0"/>
                <a:ea typeface="Caviar Dreams" charset="0"/>
                <a:cs typeface="Caviar Dreams" charset="0"/>
              </a:rPr>
              <a:t> de </a:t>
            </a:r>
            <a:r>
              <a:rPr lang="en-US" sz="700" spc="-4" dirty="0" err="1">
                <a:solidFill>
                  <a:srgbClr val="231F20"/>
                </a:solidFill>
                <a:latin typeface="Caviar Dreams" charset="0"/>
                <a:ea typeface="Caviar Dreams" charset="0"/>
                <a:cs typeface="Caviar Dreams" charset="0"/>
              </a:rPr>
              <a:t>tiendas</a:t>
            </a:r>
            <a:r>
              <a:rPr lang="en-US" sz="700" spc="-4" dirty="0">
                <a:solidFill>
                  <a:srgbClr val="231F20"/>
                </a:solidFill>
                <a:latin typeface="Caviar Dreams" charset="0"/>
                <a:ea typeface="Caviar Dreams" charset="0"/>
                <a:cs typeface="Caviar Dreams" charset="0"/>
              </a:rPr>
              <a:t> o zonas </a:t>
            </a:r>
            <a:r>
              <a:rPr lang="en-US" sz="700" spc="-4" dirty="0" err="1">
                <a:solidFill>
                  <a:srgbClr val="231F20"/>
                </a:solidFill>
                <a:latin typeface="Caviar Dreams" charset="0"/>
                <a:ea typeface="Caviar Dreams" charset="0"/>
                <a:cs typeface="Caviar Dreams" charset="0"/>
              </a:rPr>
              <a:t>contenidas</a:t>
            </a:r>
            <a:r>
              <a:rPr lang="en-US" sz="700" spc="-4" dirty="0">
                <a:solidFill>
                  <a:srgbClr val="231F20"/>
                </a:solidFill>
                <a:latin typeface="Caviar Dreams" charset="0"/>
                <a:ea typeface="Caviar Dreams" charset="0"/>
                <a:cs typeface="Caviar Dreams" charset="0"/>
              </a:rPr>
              <a:t> </a:t>
            </a:r>
            <a:r>
              <a:rPr lang="en-US" sz="700" spc="-4" dirty="0" err="1">
                <a:solidFill>
                  <a:srgbClr val="231F20"/>
                </a:solidFill>
                <a:latin typeface="Caviar Dreams" charset="0"/>
                <a:ea typeface="Caviar Dreams" charset="0"/>
                <a:cs typeface="Caviar Dreams" charset="0"/>
              </a:rPr>
              <a:t>en</a:t>
            </a:r>
            <a:r>
              <a:rPr lang="en-US" sz="700" spc="-4" dirty="0">
                <a:solidFill>
                  <a:srgbClr val="231F20"/>
                </a:solidFill>
                <a:latin typeface="Caviar Dreams" charset="0"/>
                <a:ea typeface="Caviar Dreams" charset="0"/>
                <a:cs typeface="Caviar Dreams" charset="0"/>
              </a:rPr>
              <a:t> la </a:t>
            </a:r>
            <a:r>
              <a:rPr lang="en-US" sz="700" spc="-4" dirty="0" err="1">
                <a:solidFill>
                  <a:srgbClr val="231F20"/>
                </a:solidFill>
                <a:latin typeface="Caviar Dreams" charset="0"/>
                <a:ea typeface="Caviar Dreams" charset="0"/>
                <a:cs typeface="Caviar Dreams" charset="0"/>
              </a:rPr>
              <a:t>categoría</a:t>
            </a:r>
            <a:r>
              <a:rPr lang="en-US" sz="700" spc="-4" dirty="0">
                <a:solidFill>
                  <a:srgbClr val="231F20"/>
                </a:solidFill>
                <a:latin typeface="Caviar Dreams" charset="0"/>
                <a:ea typeface="Caviar Dreams" charset="0"/>
                <a:cs typeface="Caviar Dreams" charset="0"/>
              </a:rPr>
              <a:t> </a:t>
            </a:r>
            <a:r>
              <a:rPr lang="en-US" sz="700" spc="-4" dirty="0" err="1">
                <a:solidFill>
                  <a:srgbClr val="231F20"/>
                </a:solidFill>
                <a:latin typeface="Caviar Dreams" charset="0"/>
                <a:ea typeface="Caviar Dreams" charset="0"/>
                <a:cs typeface="Caviar Dreams" charset="0"/>
              </a:rPr>
              <a:t>previamente</a:t>
            </a:r>
            <a:r>
              <a:rPr lang="en-US" sz="700" spc="-4" dirty="0">
                <a:solidFill>
                  <a:srgbClr val="231F20"/>
                </a:solidFill>
                <a:latin typeface="Caviar Dreams" charset="0"/>
                <a:ea typeface="Caviar Dreams" charset="0"/>
                <a:cs typeface="Caviar Dreams" charset="0"/>
              </a:rPr>
              <a:t> </a:t>
            </a:r>
            <a:r>
              <a:rPr lang="en-US" sz="700" spc="-4" dirty="0" err="1">
                <a:solidFill>
                  <a:srgbClr val="231F20"/>
                </a:solidFill>
                <a:latin typeface="Caviar Dreams" charset="0"/>
                <a:ea typeface="Caviar Dreams" charset="0"/>
                <a:cs typeface="Caviar Dreams" charset="0"/>
              </a:rPr>
              <a:t>seleccionada</a:t>
            </a:r>
            <a:r>
              <a:rPr lang="en-US" sz="700" spc="-4" dirty="0">
                <a:solidFill>
                  <a:srgbClr val="231F20"/>
                </a:solidFill>
                <a:latin typeface="Caviar Dreams" charset="0"/>
                <a:ea typeface="Caviar Dreams" charset="0"/>
                <a:cs typeface="Caviar Dreams" charset="0"/>
              </a:rPr>
              <a:t>.</a:t>
            </a:r>
            <a:endParaRPr lang="en-US" sz="700" b="1" spc="-4" dirty="0">
              <a:solidFill>
                <a:srgbClr val="231F20"/>
              </a:solidFill>
              <a:latin typeface="Caviar Dreams" charset="0"/>
              <a:ea typeface="Caviar Dreams" charset="0"/>
              <a:cs typeface="Caviar Dreams" charset="0"/>
            </a:endParaRPr>
          </a:p>
          <a:p>
            <a:pPr marL="11206" marR="4483" algn="just"/>
            <a:r>
              <a:rPr lang="en-US" sz="700" b="1" spc="-4" dirty="0" err="1">
                <a:solidFill>
                  <a:srgbClr val="231F20"/>
                </a:solidFill>
                <a:latin typeface="Caviar Dreams" charset="0"/>
                <a:ea typeface="Caviar Dreams" charset="0"/>
                <a:cs typeface="Caviar Dreams" charset="0"/>
              </a:rPr>
              <a:t>Botón</a:t>
            </a:r>
            <a:r>
              <a:rPr lang="en-US" sz="700" b="1" spc="-4" dirty="0">
                <a:solidFill>
                  <a:srgbClr val="231F20"/>
                </a:solidFill>
                <a:latin typeface="Caviar Dreams" charset="0"/>
                <a:ea typeface="Caviar Dreams" charset="0"/>
                <a:cs typeface="Caviar Dreams" charset="0"/>
              </a:rPr>
              <a:t> </a:t>
            </a:r>
            <a:r>
              <a:rPr lang="en-US" sz="700" b="1" spc="-4" dirty="0" err="1">
                <a:solidFill>
                  <a:srgbClr val="231F20"/>
                </a:solidFill>
                <a:latin typeface="Caviar Dreams" charset="0"/>
                <a:ea typeface="Caviar Dreams" charset="0"/>
                <a:cs typeface="Caviar Dreams" charset="0"/>
              </a:rPr>
              <a:t>Enviar</a:t>
            </a:r>
            <a:r>
              <a:rPr lang="en-US" sz="700" b="1" spc="-4" dirty="0">
                <a:solidFill>
                  <a:srgbClr val="231F20"/>
                </a:solidFill>
                <a:latin typeface="Caviar Dreams" charset="0"/>
                <a:ea typeface="Caviar Dreams" charset="0"/>
                <a:cs typeface="Caviar Dreams" charset="0"/>
              </a:rPr>
              <a:t>    :</a:t>
            </a:r>
            <a:r>
              <a:rPr lang="en-US" sz="700" spc="-4" dirty="0">
                <a:solidFill>
                  <a:srgbClr val="231F20"/>
                </a:solidFill>
                <a:latin typeface="Caviar Dreams" charset="0"/>
                <a:ea typeface="Caviar Dreams" charset="0"/>
                <a:cs typeface="Caviar Dreams" charset="0"/>
              </a:rPr>
              <a:t> El </a:t>
            </a:r>
            <a:r>
              <a:rPr lang="en-US" sz="700" spc="-4" dirty="0" err="1">
                <a:solidFill>
                  <a:srgbClr val="231F20"/>
                </a:solidFill>
                <a:latin typeface="Caviar Dreams" charset="0"/>
                <a:ea typeface="Caviar Dreams" charset="0"/>
                <a:cs typeface="Caviar Dreams" charset="0"/>
              </a:rPr>
              <a:t>reporte</a:t>
            </a:r>
            <a:r>
              <a:rPr lang="en-US" sz="700" spc="-4" dirty="0">
                <a:solidFill>
                  <a:srgbClr val="231F20"/>
                </a:solidFill>
                <a:latin typeface="Caviar Dreams" charset="0"/>
                <a:ea typeface="Caviar Dreams" charset="0"/>
                <a:cs typeface="Caviar Dreams" charset="0"/>
              </a:rPr>
              <a:t> no </a:t>
            </a:r>
            <a:r>
              <a:rPr lang="en-US" sz="700" spc="-4" dirty="0" err="1">
                <a:solidFill>
                  <a:srgbClr val="231F20"/>
                </a:solidFill>
                <a:latin typeface="Caviar Dreams" charset="0"/>
                <a:ea typeface="Caviar Dreams" charset="0"/>
                <a:cs typeface="Caviar Dreams" charset="0"/>
              </a:rPr>
              <a:t>será</a:t>
            </a:r>
            <a:r>
              <a:rPr lang="en-US" sz="700" spc="-4" dirty="0">
                <a:solidFill>
                  <a:srgbClr val="231F20"/>
                </a:solidFill>
                <a:latin typeface="Caviar Dreams" charset="0"/>
                <a:ea typeface="Caviar Dreams" charset="0"/>
                <a:cs typeface="Caviar Dreams" charset="0"/>
              </a:rPr>
              <a:t> </a:t>
            </a:r>
            <a:r>
              <a:rPr lang="en-US" sz="700" spc="-4" dirty="0" err="1">
                <a:solidFill>
                  <a:srgbClr val="231F20"/>
                </a:solidFill>
                <a:latin typeface="Caviar Dreams" charset="0"/>
                <a:ea typeface="Caviar Dreams" charset="0"/>
                <a:cs typeface="Caviar Dreams" charset="0"/>
              </a:rPr>
              <a:t>generado</a:t>
            </a:r>
            <a:r>
              <a:rPr lang="en-US" sz="700" spc="-4" dirty="0">
                <a:solidFill>
                  <a:srgbClr val="231F20"/>
                </a:solidFill>
                <a:latin typeface="Caviar Dreams" charset="0"/>
                <a:ea typeface="Caviar Dreams" charset="0"/>
                <a:cs typeface="Caviar Dreams" charset="0"/>
              </a:rPr>
              <a:t> hasta que se </a:t>
            </a:r>
            <a:r>
              <a:rPr lang="en-US" sz="700" spc="-4" dirty="0" err="1">
                <a:solidFill>
                  <a:srgbClr val="231F20"/>
                </a:solidFill>
                <a:latin typeface="Caviar Dreams" charset="0"/>
                <a:ea typeface="Caviar Dreams" charset="0"/>
                <a:cs typeface="Caviar Dreams" charset="0"/>
              </a:rPr>
              <a:t>presione</a:t>
            </a:r>
            <a:r>
              <a:rPr lang="en-US" sz="700" spc="-4" dirty="0">
                <a:solidFill>
                  <a:srgbClr val="231F20"/>
                </a:solidFill>
                <a:latin typeface="Caviar Dreams" charset="0"/>
                <a:ea typeface="Caviar Dreams" charset="0"/>
                <a:cs typeface="Caviar Dreams" charset="0"/>
              </a:rPr>
              <a:t> el </a:t>
            </a:r>
            <a:r>
              <a:rPr lang="en-US" sz="700" spc="-4" dirty="0" err="1">
                <a:solidFill>
                  <a:srgbClr val="231F20"/>
                </a:solidFill>
                <a:latin typeface="Caviar Dreams" charset="0"/>
                <a:ea typeface="Caviar Dreams" charset="0"/>
                <a:cs typeface="Caviar Dreams" charset="0"/>
              </a:rPr>
              <a:t>botón</a:t>
            </a:r>
            <a:r>
              <a:rPr lang="en-US" sz="700" spc="-4" dirty="0">
                <a:solidFill>
                  <a:srgbClr val="231F20"/>
                </a:solidFill>
                <a:latin typeface="Caviar Dreams" charset="0"/>
                <a:ea typeface="Caviar Dreams" charset="0"/>
                <a:cs typeface="Caviar Dreams" charset="0"/>
              </a:rPr>
              <a:t> </a:t>
            </a:r>
            <a:r>
              <a:rPr lang="en-US" sz="700" spc="-4" dirty="0" err="1">
                <a:solidFill>
                  <a:srgbClr val="231F20"/>
                </a:solidFill>
                <a:latin typeface="Caviar Dreams" charset="0"/>
                <a:ea typeface="Caviar Dreams" charset="0"/>
                <a:cs typeface="Caviar Dreams" charset="0"/>
              </a:rPr>
              <a:t>enviar</a:t>
            </a:r>
            <a:r>
              <a:rPr lang="en-US" sz="700" spc="-4" dirty="0">
                <a:solidFill>
                  <a:srgbClr val="231F20"/>
                </a:solidFill>
                <a:latin typeface="Caviar Dreams" charset="0"/>
                <a:ea typeface="Caviar Dreams" charset="0"/>
                <a:cs typeface="Caviar Dreams" charset="0"/>
              </a:rPr>
              <a:t>. </a:t>
            </a:r>
            <a:endParaRPr sz="700" dirty="0">
              <a:latin typeface="Caviar Dreams" charset="0"/>
              <a:ea typeface="Caviar Dreams" charset="0"/>
              <a:cs typeface="Caviar Dreams" charset="0"/>
            </a:endParaRPr>
          </a:p>
        </p:txBody>
      </p:sp>
      <p:sp>
        <p:nvSpPr>
          <p:cNvPr id="24" name="object 15"/>
          <p:cNvSpPr txBox="1"/>
          <p:nvPr/>
        </p:nvSpPr>
        <p:spPr>
          <a:xfrm>
            <a:off x="5312626" y="6268230"/>
            <a:ext cx="2415090" cy="205184"/>
          </a:xfrm>
          <a:prstGeom prst="rect">
            <a:avLst/>
          </a:prstGeom>
        </p:spPr>
        <p:txBody>
          <a:bodyPr vert="horz" wrap="square" lIns="0" tIns="0" rIns="0" bIns="0" rtlCol="0">
            <a:spAutoFit/>
          </a:bodyPr>
          <a:lstStyle/>
          <a:p>
            <a:pPr marL="11206" marR="4483" algn="just">
              <a:lnSpc>
                <a:spcPts val="847"/>
              </a:lnSpc>
            </a:pPr>
            <a:r>
              <a:rPr lang="es-ES_tradnl" sz="700" b="1" spc="13" dirty="0">
                <a:solidFill>
                  <a:srgbClr val="231F20"/>
                </a:solidFill>
                <a:latin typeface="Caviar Dreams" charset="0"/>
                <a:ea typeface="Caviar Dreams" charset="0"/>
                <a:cs typeface="Caviar Dreams" charset="0"/>
              </a:rPr>
              <a:t>Nombre del Reporte </a:t>
            </a:r>
            <a:r>
              <a:rPr sz="700" spc="-4" dirty="0">
                <a:solidFill>
                  <a:srgbClr val="231F20"/>
                </a:solidFill>
                <a:latin typeface="Caviar Dreams" charset="0"/>
                <a:ea typeface="Caviar Dreams" charset="0"/>
                <a:cs typeface="Caviar Dreams" charset="0"/>
              </a:rPr>
              <a:t>(</a:t>
            </a:r>
            <a:r>
              <a:rPr lang="es-CL" sz="700" spc="-4" dirty="0">
                <a:solidFill>
                  <a:srgbClr val="231F20"/>
                </a:solidFill>
                <a:latin typeface="Caviar Dreams" charset="0"/>
                <a:ea typeface="Caviar Dreams" charset="0"/>
                <a:cs typeface="Caviar Dreams" charset="0"/>
              </a:rPr>
              <a:t>Sección 3 de la imagen)</a:t>
            </a:r>
            <a:r>
              <a:rPr lang="es-ES_tradnl" sz="700" spc="-9" dirty="0">
                <a:solidFill>
                  <a:srgbClr val="231F20"/>
                </a:solidFill>
                <a:latin typeface="Caviar Dreams" charset="0"/>
                <a:ea typeface="Caviar Dreams" charset="0"/>
                <a:cs typeface="Caviar Dreams" charset="0"/>
              </a:rPr>
              <a:t>. </a:t>
            </a:r>
          </a:p>
          <a:p>
            <a:pPr marL="11206" marR="4483" algn="just">
              <a:lnSpc>
                <a:spcPts val="847"/>
              </a:lnSpc>
            </a:pPr>
            <a:r>
              <a:rPr lang="es-CL" sz="700" spc="-18" dirty="0">
                <a:solidFill>
                  <a:srgbClr val="231F20"/>
                </a:solidFill>
                <a:latin typeface="Caviar Dreams" charset="0"/>
                <a:ea typeface="Caviar Dreams" charset="0"/>
                <a:cs typeface="Caviar Dreams" charset="0"/>
              </a:rPr>
              <a:t>Se encuentra en la parte superior del mismo. </a:t>
            </a:r>
            <a:endParaRPr sz="700" dirty="0">
              <a:latin typeface="Caviar Dreams" charset="0"/>
              <a:ea typeface="Caviar Dreams" charset="0"/>
              <a:cs typeface="Caviar Dreams" charset="0"/>
            </a:endParaRPr>
          </a:p>
        </p:txBody>
      </p:sp>
      <p:sp>
        <p:nvSpPr>
          <p:cNvPr id="25" name="object 16"/>
          <p:cNvSpPr txBox="1"/>
          <p:nvPr/>
        </p:nvSpPr>
        <p:spPr>
          <a:xfrm>
            <a:off x="8171850" y="5930669"/>
            <a:ext cx="1647721" cy="512961"/>
          </a:xfrm>
          <a:prstGeom prst="rect">
            <a:avLst/>
          </a:prstGeom>
        </p:spPr>
        <p:txBody>
          <a:bodyPr vert="horz" wrap="square" lIns="0" tIns="0" rIns="0" bIns="0" rtlCol="0">
            <a:spAutoFit/>
          </a:bodyPr>
          <a:lstStyle/>
          <a:p>
            <a:pPr marL="11206" marR="4483" algn="just">
              <a:lnSpc>
                <a:spcPts val="847"/>
              </a:lnSpc>
            </a:pPr>
            <a:r>
              <a:rPr lang="es-ES_tradnl" sz="700" b="1" spc="-13" dirty="0">
                <a:solidFill>
                  <a:srgbClr val="231F20"/>
                </a:solidFill>
                <a:latin typeface="Caviar Dreams" charset="0"/>
                <a:ea typeface="Caviar Dreams" charset="0"/>
                <a:cs typeface="Caviar Dreams" charset="0"/>
              </a:rPr>
              <a:t>Ordenar Tablas</a:t>
            </a:r>
            <a:r>
              <a:rPr sz="700" spc="-13" dirty="0">
                <a:solidFill>
                  <a:srgbClr val="231F20"/>
                </a:solidFill>
                <a:latin typeface="Caviar Dreams" charset="0"/>
                <a:ea typeface="Caviar Dreams" charset="0"/>
                <a:cs typeface="Caviar Dreams" charset="0"/>
              </a:rPr>
              <a:t> </a:t>
            </a:r>
            <a:r>
              <a:rPr sz="700" spc="-4" dirty="0">
                <a:solidFill>
                  <a:srgbClr val="231F20"/>
                </a:solidFill>
                <a:latin typeface="Caviar Dreams" charset="0"/>
                <a:ea typeface="Caviar Dreams" charset="0"/>
                <a:cs typeface="Caviar Dreams" charset="0"/>
              </a:rPr>
              <a:t>(</a:t>
            </a:r>
            <a:r>
              <a:rPr lang="es-ES_tradnl" sz="700" spc="-4" dirty="0">
                <a:solidFill>
                  <a:srgbClr val="231F20"/>
                </a:solidFill>
                <a:latin typeface="Caviar Dreams" charset="0"/>
                <a:ea typeface="Caviar Dreams" charset="0"/>
                <a:cs typeface="Caviar Dreams" charset="0"/>
              </a:rPr>
              <a:t>Sección </a:t>
            </a:r>
            <a:r>
              <a:rPr sz="700" dirty="0">
                <a:solidFill>
                  <a:srgbClr val="231F20"/>
                </a:solidFill>
                <a:latin typeface="Caviar Dreams" charset="0"/>
                <a:ea typeface="Caviar Dreams" charset="0"/>
                <a:cs typeface="Caviar Dreams" charset="0"/>
              </a:rPr>
              <a:t>6</a:t>
            </a:r>
            <a:r>
              <a:rPr sz="700" spc="-13" dirty="0">
                <a:solidFill>
                  <a:srgbClr val="231F20"/>
                </a:solidFill>
                <a:latin typeface="Caviar Dreams" charset="0"/>
                <a:ea typeface="Caviar Dreams" charset="0"/>
                <a:cs typeface="Caviar Dreams" charset="0"/>
              </a:rPr>
              <a:t> </a:t>
            </a:r>
            <a:r>
              <a:rPr lang="es-ES_tradnl" sz="700" spc="4" dirty="0">
                <a:solidFill>
                  <a:srgbClr val="231F20"/>
                </a:solidFill>
                <a:latin typeface="Caviar Dreams" charset="0"/>
                <a:ea typeface="Caviar Dreams" charset="0"/>
                <a:cs typeface="Caviar Dreams" charset="0"/>
              </a:rPr>
              <a:t>de la imagen</a:t>
            </a:r>
            <a:r>
              <a:rPr sz="700" spc="-9" dirty="0">
                <a:solidFill>
                  <a:srgbClr val="231F20"/>
                </a:solidFill>
                <a:latin typeface="Caviar Dreams" charset="0"/>
                <a:ea typeface="Caviar Dreams" charset="0"/>
                <a:cs typeface="Caviar Dreams" charset="0"/>
              </a:rPr>
              <a:t>)</a:t>
            </a:r>
            <a:endParaRPr lang="es-ES_tradnl" sz="700" spc="-9" dirty="0">
              <a:solidFill>
                <a:srgbClr val="231F20"/>
              </a:solidFill>
              <a:latin typeface="Caviar Dreams" charset="0"/>
              <a:ea typeface="Caviar Dreams" charset="0"/>
              <a:cs typeface="Caviar Dreams" charset="0"/>
            </a:endParaRPr>
          </a:p>
          <a:p>
            <a:pPr marL="11206" marR="4483" algn="just">
              <a:lnSpc>
                <a:spcPts val="847"/>
              </a:lnSpc>
            </a:pPr>
            <a:r>
              <a:rPr lang="es-ES_tradnl" sz="700" spc="-9" dirty="0">
                <a:solidFill>
                  <a:srgbClr val="231F20"/>
                </a:solidFill>
                <a:latin typeface="Caviar Dreams" charset="0"/>
                <a:ea typeface="Caviar Dreams" charset="0"/>
                <a:cs typeface="Caviar Dreams" charset="0"/>
              </a:rPr>
              <a:t>Al hacer </a:t>
            </a:r>
            <a:r>
              <a:rPr lang="es-ES_tradnl" sz="700" spc="-9" dirty="0" err="1">
                <a:solidFill>
                  <a:srgbClr val="231F20"/>
                </a:solidFill>
                <a:latin typeface="Caviar Dreams" charset="0"/>
                <a:ea typeface="Caviar Dreams" charset="0"/>
                <a:cs typeface="Caviar Dreams" charset="0"/>
              </a:rPr>
              <a:t>click</a:t>
            </a:r>
            <a:r>
              <a:rPr lang="es-ES_tradnl" sz="700" spc="-9" dirty="0">
                <a:solidFill>
                  <a:srgbClr val="231F20"/>
                </a:solidFill>
                <a:latin typeface="Caviar Dreams" charset="0"/>
                <a:ea typeface="Caviar Dreams" charset="0"/>
                <a:cs typeface="Caviar Dreams" charset="0"/>
              </a:rPr>
              <a:t> al nombre de cada indicador, el usuario puede ordenar los datos desde el más bajo al más alto. </a:t>
            </a:r>
            <a:endParaRPr sz="700" dirty="0">
              <a:latin typeface="Caviar Dreams" charset="0"/>
              <a:ea typeface="Caviar Dreams" charset="0"/>
              <a:cs typeface="Caviar Dreams" charset="0"/>
            </a:endParaRPr>
          </a:p>
        </p:txBody>
      </p:sp>
      <p:grpSp>
        <p:nvGrpSpPr>
          <p:cNvPr id="8" name="Agrupar 7"/>
          <p:cNvGrpSpPr/>
          <p:nvPr/>
        </p:nvGrpSpPr>
        <p:grpSpPr>
          <a:xfrm>
            <a:off x="5101437" y="6233584"/>
            <a:ext cx="123265" cy="137238"/>
            <a:chOff x="7830186" y="4976694"/>
            <a:chExt cx="123265" cy="137238"/>
          </a:xfrm>
        </p:grpSpPr>
        <p:sp>
          <p:nvSpPr>
            <p:cNvPr id="20" name="object 6"/>
            <p:cNvSpPr/>
            <p:nvPr/>
          </p:nvSpPr>
          <p:spPr>
            <a:xfrm>
              <a:off x="7830186" y="4990667"/>
              <a:ext cx="123265" cy="123265"/>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6" name="object 17"/>
            <p:cNvSpPr txBox="1"/>
            <p:nvPr/>
          </p:nvSpPr>
          <p:spPr>
            <a:xfrm>
              <a:off x="7849045" y="4976694"/>
              <a:ext cx="85165" cy="135743"/>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grpSp>
      <p:grpSp>
        <p:nvGrpSpPr>
          <p:cNvPr id="27" name="Group 26"/>
          <p:cNvGrpSpPr/>
          <p:nvPr/>
        </p:nvGrpSpPr>
        <p:grpSpPr>
          <a:xfrm>
            <a:off x="2361716" y="4976693"/>
            <a:ext cx="123265" cy="137239"/>
            <a:chOff x="915073" y="5074560"/>
            <a:chExt cx="139700" cy="155537"/>
          </a:xfrm>
        </p:grpSpPr>
        <p:sp>
          <p:nvSpPr>
            <p:cNvPr id="28"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9" name="object 19"/>
            <p:cNvSpPr txBox="1"/>
            <p:nvPr/>
          </p:nvSpPr>
          <p:spPr>
            <a:xfrm>
              <a:off x="936446" y="5074560"/>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pic>
        <p:nvPicPr>
          <p:cNvPr id="30" name="Imagen 29"/>
          <p:cNvPicPr>
            <a:picLocks noChangeAspect="1"/>
          </p:cNvPicPr>
          <p:nvPr/>
        </p:nvPicPr>
        <p:blipFill>
          <a:blip r:embed="rId5"/>
          <a:stretch>
            <a:fillRect/>
          </a:stretch>
        </p:blipFill>
        <p:spPr>
          <a:xfrm>
            <a:off x="5890725" y="5930669"/>
            <a:ext cx="93069" cy="83442"/>
          </a:xfrm>
          <a:prstGeom prst="rect">
            <a:avLst/>
          </a:prstGeom>
        </p:spPr>
      </p:pic>
      <p:grpSp>
        <p:nvGrpSpPr>
          <p:cNvPr id="31" name="Group 27"/>
          <p:cNvGrpSpPr/>
          <p:nvPr/>
        </p:nvGrpSpPr>
        <p:grpSpPr>
          <a:xfrm>
            <a:off x="7983980" y="4958533"/>
            <a:ext cx="123265" cy="137239"/>
            <a:chOff x="915073" y="5074560"/>
            <a:chExt cx="139700" cy="155537"/>
          </a:xfrm>
        </p:grpSpPr>
        <p:sp>
          <p:nvSpPr>
            <p:cNvPr id="32"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33" name="object 19"/>
            <p:cNvSpPr txBox="1"/>
            <p:nvPr/>
          </p:nvSpPr>
          <p:spPr>
            <a:xfrm>
              <a:off x="936446" y="5074560"/>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4</a:t>
              </a:r>
              <a:endParaRPr sz="882" dirty="0">
                <a:latin typeface="Caviar Dreams" charset="0"/>
                <a:ea typeface="Caviar Dreams" charset="0"/>
                <a:cs typeface="Caviar Dreams" charset="0"/>
              </a:endParaRPr>
            </a:p>
          </p:txBody>
        </p:sp>
      </p:grpSp>
      <p:grpSp>
        <p:nvGrpSpPr>
          <p:cNvPr id="34" name="Group 30"/>
          <p:cNvGrpSpPr/>
          <p:nvPr/>
        </p:nvGrpSpPr>
        <p:grpSpPr>
          <a:xfrm>
            <a:off x="5101437" y="4961778"/>
            <a:ext cx="123265" cy="137239"/>
            <a:chOff x="915073" y="5074560"/>
            <a:chExt cx="139700" cy="155537"/>
          </a:xfrm>
        </p:grpSpPr>
        <p:sp>
          <p:nvSpPr>
            <p:cNvPr id="35"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dirty="0">
                <a:latin typeface="Caviar Dreams" charset="0"/>
                <a:ea typeface="Caviar Dreams" charset="0"/>
                <a:cs typeface="Caviar Dreams" charset="0"/>
              </a:endParaRPr>
            </a:p>
          </p:txBody>
        </p:sp>
        <p:sp>
          <p:nvSpPr>
            <p:cNvPr id="36" name="object 19"/>
            <p:cNvSpPr txBox="1"/>
            <p:nvPr/>
          </p:nvSpPr>
          <p:spPr>
            <a:xfrm>
              <a:off x="936446" y="5074560"/>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grpSp>
        <p:nvGrpSpPr>
          <p:cNvPr id="59" name="Agrupar 58"/>
          <p:cNvGrpSpPr/>
          <p:nvPr/>
        </p:nvGrpSpPr>
        <p:grpSpPr>
          <a:xfrm>
            <a:off x="7983980" y="5452401"/>
            <a:ext cx="123265" cy="139513"/>
            <a:chOff x="5099055" y="6395101"/>
            <a:chExt cx="123265" cy="139513"/>
          </a:xfrm>
        </p:grpSpPr>
        <p:sp>
          <p:nvSpPr>
            <p:cNvPr id="21" name="object 11"/>
            <p:cNvSpPr/>
            <p:nvPr/>
          </p:nvSpPr>
          <p:spPr>
            <a:xfrm>
              <a:off x="5099055" y="6411349"/>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37" name="object 19"/>
            <p:cNvSpPr txBox="1"/>
            <p:nvPr/>
          </p:nvSpPr>
          <p:spPr>
            <a:xfrm>
              <a:off x="5120296" y="6395101"/>
              <a:ext cx="85165" cy="135743"/>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5</a:t>
              </a:r>
              <a:endParaRPr sz="882" dirty="0">
                <a:latin typeface="Caviar Dreams" charset="0"/>
                <a:ea typeface="Caviar Dreams" charset="0"/>
                <a:cs typeface="Caviar Dreams" charset="0"/>
              </a:endParaRPr>
            </a:p>
          </p:txBody>
        </p:sp>
      </p:grpSp>
      <p:sp>
        <p:nvSpPr>
          <p:cNvPr id="38" name="object 13"/>
          <p:cNvSpPr txBox="1"/>
          <p:nvPr/>
        </p:nvSpPr>
        <p:spPr>
          <a:xfrm>
            <a:off x="8183482" y="5468649"/>
            <a:ext cx="1647721" cy="323165"/>
          </a:xfrm>
          <a:prstGeom prst="rect">
            <a:avLst/>
          </a:prstGeom>
        </p:spPr>
        <p:txBody>
          <a:bodyPr vert="horz" wrap="square" lIns="0" tIns="0" rIns="0" bIns="0" rtlCol="0">
            <a:spAutoFit/>
          </a:bodyPr>
          <a:lstStyle/>
          <a:p>
            <a:pPr marL="11206" marR="4483" algn="just"/>
            <a:r>
              <a:rPr lang="es-ES_tradnl" sz="700" b="1" spc="-4" dirty="0">
                <a:solidFill>
                  <a:srgbClr val="231F20"/>
                </a:solidFill>
                <a:latin typeface="Caviar Dreams" charset="0"/>
                <a:ea typeface="Caviar Dreams" charset="0"/>
                <a:cs typeface="Caviar Dreams" charset="0"/>
              </a:rPr>
              <a:t>Exportar </a:t>
            </a:r>
            <a:r>
              <a:rPr lang="es-ES_tradnl" sz="700" spc="-4" dirty="0">
                <a:solidFill>
                  <a:srgbClr val="231F20"/>
                </a:solidFill>
                <a:latin typeface="Caviar Dreams" charset="0"/>
                <a:ea typeface="Caviar Dreams" charset="0"/>
                <a:cs typeface="Caviar Dreams" charset="0"/>
              </a:rPr>
              <a:t>(Sección 5 de la imagen)</a:t>
            </a:r>
          </a:p>
          <a:p>
            <a:pPr marL="11206" marR="4483" algn="just"/>
            <a:r>
              <a:rPr lang="es-ES_tradnl" sz="700" spc="-4" dirty="0">
                <a:solidFill>
                  <a:srgbClr val="231F20"/>
                </a:solidFill>
                <a:latin typeface="Caviar Dreams" charset="0"/>
                <a:ea typeface="Caviar Dreams" charset="0"/>
                <a:cs typeface="Caviar Dreams" charset="0"/>
              </a:rPr>
              <a:t>Botones para exportar la data de los reportes, en formato CVS. PNG o Excel.</a:t>
            </a:r>
            <a:endParaRPr sz="700" dirty="0">
              <a:latin typeface="Caviar Dreams" charset="0"/>
              <a:ea typeface="Caviar Dreams" charset="0"/>
              <a:cs typeface="Caviar Dreams" charset="0"/>
            </a:endParaRPr>
          </a:p>
        </p:txBody>
      </p:sp>
      <p:grpSp>
        <p:nvGrpSpPr>
          <p:cNvPr id="39" name="Group 40"/>
          <p:cNvGrpSpPr/>
          <p:nvPr/>
        </p:nvGrpSpPr>
        <p:grpSpPr>
          <a:xfrm>
            <a:off x="7987511" y="5945491"/>
            <a:ext cx="123265" cy="137239"/>
            <a:chOff x="915073" y="5074560"/>
            <a:chExt cx="139700" cy="155537"/>
          </a:xfrm>
        </p:grpSpPr>
        <p:sp>
          <p:nvSpPr>
            <p:cNvPr id="40"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dirty="0">
                <a:latin typeface="Caviar Dreams" charset="0"/>
                <a:ea typeface="Caviar Dreams" charset="0"/>
                <a:cs typeface="Caviar Dreams" charset="0"/>
              </a:endParaRPr>
            </a:p>
          </p:txBody>
        </p:sp>
        <p:sp>
          <p:nvSpPr>
            <p:cNvPr id="41" name="object 19"/>
            <p:cNvSpPr txBox="1"/>
            <p:nvPr/>
          </p:nvSpPr>
          <p:spPr>
            <a:xfrm>
              <a:off x="936446" y="5074560"/>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6</a:t>
              </a:r>
              <a:endParaRPr sz="882" dirty="0">
                <a:latin typeface="Caviar Dreams" charset="0"/>
                <a:ea typeface="Caviar Dreams" charset="0"/>
                <a:cs typeface="Caviar Dreams" charset="0"/>
              </a:endParaRPr>
            </a:p>
          </p:txBody>
        </p:sp>
      </p:grpSp>
      <p:sp>
        <p:nvSpPr>
          <p:cNvPr id="4" name="Rectángulo 3"/>
          <p:cNvSpPr/>
          <p:nvPr/>
        </p:nvSpPr>
        <p:spPr>
          <a:xfrm>
            <a:off x="3559805" y="1456925"/>
            <a:ext cx="5948063" cy="1701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42" name="Group 26"/>
          <p:cNvGrpSpPr/>
          <p:nvPr/>
        </p:nvGrpSpPr>
        <p:grpSpPr>
          <a:xfrm>
            <a:off x="3363310" y="1476875"/>
            <a:ext cx="123265" cy="135743"/>
            <a:chOff x="915073" y="5083320"/>
            <a:chExt cx="139700" cy="153842"/>
          </a:xfrm>
        </p:grpSpPr>
        <p:sp>
          <p:nvSpPr>
            <p:cNvPr id="43"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44" name="object 19"/>
            <p:cNvSpPr txBox="1"/>
            <p:nvPr/>
          </p:nvSpPr>
          <p:spPr>
            <a:xfrm>
              <a:off x="935154" y="5083320"/>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
        <p:nvSpPr>
          <p:cNvPr id="45" name="Rectángulo 44"/>
          <p:cNvSpPr/>
          <p:nvPr/>
        </p:nvSpPr>
        <p:spPr>
          <a:xfrm>
            <a:off x="3596002" y="1653570"/>
            <a:ext cx="4357449" cy="2363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6" name="Group 30"/>
          <p:cNvGrpSpPr/>
          <p:nvPr/>
        </p:nvGrpSpPr>
        <p:grpSpPr>
          <a:xfrm>
            <a:off x="7996569" y="1698238"/>
            <a:ext cx="123265" cy="137225"/>
            <a:chOff x="915073" y="5074575"/>
            <a:chExt cx="139700" cy="155522"/>
          </a:xfrm>
          <a:solidFill>
            <a:srgbClr val="FF0000"/>
          </a:solidFill>
        </p:grpSpPr>
        <p:sp>
          <p:nvSpPr>
            <p:cNvPr id="47"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dirty="0">
                <a:latin typeface="Caviar Dreams" charset="0"/>
                <a:ea typeface="Caviar Dreams" charset="0"/>
                <a:cs typeface="Caviar Dreams" charset="0"/>
              </a:endParaRPr>
            </a:p>
          </p:txBody>
        </p:sp>
        <p:sp>
          <p:nvSpPr>
            <p:cNvPr id="48" name="object 19"/>
            <p:cNvSpPr txBox="1"/>
            <p:nvPr/>
          </p:nvSpPr>
          <p:spPr>
            <a:xfrm>
              <a:off x="936446" y="5074575"/>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sp>
        <p:nvSpPr>
          <p:cNvPr id="49" name="Rectángulo 48"/>
          <p:cNvSpPr/>
          <p:nvPr/>
        </p:nvSpPr>
        <p:spPr>
          <a:xfrm>
            <a:off x="3626563" y="1946429"/>
            <a:ext cx="307737" cy="1232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51" name="Agrupar 50"/>
          <p:cNvGrpSpPr/>
          <p:nvPr/>
        </p:nvGrpSpPr>
        <p:grpSpPr>
          <a:xfrm>
            <a:off x="3995232" y="1933951"/>
            <a:ext cx="123265" cy="135743"/>
            <a:chOff x="7953678" y="4978189"/>
            <a:chExt cx="123265" cy="135743"/>
          </a:xfrm>
          <a:solidFill>
            <a:srgbClr val="FF0000"/>
          </a:solidFill>
        </p:grpSpPr>
        <p:sp>
          <p:nvSpPr>
            <p:cNvPr id="52" name="object 6"/>
            <p:cNvSpPr/>
            <p:nvPr/>
          </p:nvSpPr>
          <p:spPr>
            <a:xfrm>
              <a:off x="7953678" y="4990667"/>
              <a:ext cx="123265" cy="123265"/>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53" name="object 17"/>
            <p:cNvSpPr txBox="1"/>
            <p:nvPr/>
          </p:nvSpPr>
          <p:spPr>
            <a:xfrm>
              <a:off x="7971703" y="4978189"/>
              <a:ext cx="85165" cy="135743"/>
            </a:xfrm>
            <a:prstGeom prst="rect">
              <a:avLst/>
            </a:prstGeom>
            <a:noFill/>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grpSp>
      <p:sp>
        <p:nvSpPr>
          <p:cNvPr id="54" name="Rectángulo 53"/>
          <p:cNvSpPr/>
          <p:nvPr/>
        </p:nvSpPr>
        <p:spPr>
          <a:xfrm>
            <a:off x="2910535" y="1618862"/>
            <a:ext cx="625840" cy="25477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Rectángulo 57"/>
          <p:cNvSpPr/>
          <p:nvPr/>
        </p:nvSpPr>
        <p:spPr>
          <a:xfrm>
            <a:off x="8898106" y="4625883"/>
            <a:ext cx="451088" cy="1143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60" name="Agrupar 59"/>
          <p:cNvGrpSpPr/>
          <p:nvPr/>
        </p:nvGrpSpPr>
        <p:grpSpPr>
          <a:xfrm>
            <a:off x="8709145" y="4613276"/>
            <a:ext cx="123265" cy="139513"/>
            <a:chOff x="5099055" y="6395101"/>
            <a:chExt cx="123265" cy="139513"/>
          </a:xfrm>
          <a:solidFill>
            <a:srgbClr val="FF0000"/>
          </a:solidFill>
        </p:grpSpPr>
        <p:sp>
          <p:nvSpPr>
            <p:cNvPr id="61" name="object 11"/>
            <p:cNvSpPr/>
            <p:nvPr/>
          </p:nvSpPr>
          <p:spPr>
            <a:xfrm>
              <a:off x="5099055" y="6411349"/>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62" name="object 19"/>
            <p:cNvSpPr txBox="1"/>
            <p:nvPr/>
          </p:nvSpPr>
          <p:spPr>
            <a:xfrm>
              <a:off x="5120296" y="6395101"/>
              <a:ext cx="85165" cy="135743"/>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5</a:t>
              </a:r>
              <a:endParaRPr sz="882" dirty="0">
                <a:latin typeface="Caviar Dreams" charset="0"/>
                <a:ea typeface="Caviar Dreams" charset="0"/>
                <a:cs typeface="Caviar Dreams" charset="0"/>
              </a:endParaRPr>
            </a:p>
          </p:txBody>
        </p:sp>
      </p:grpSp>
      <p:sp>
        <p:nvSpPr>
          <p:cNvPr id="63" name="Rectángulo 62"/>
          <p:cNvSpPr/>
          <p:nvPr/>
        </p:nvSpPr>
        <p:spPr>
          <a:xfrm>
            <a:off x="3632753" y="3545086"/>
            <a:ext cx="5854644" cy="1393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grpSp>
        <p:nvGrpSpPr>
          <p:cNvPr id="64" name="Group 40"/>
          <p:cNvGrpSpPr/>
          <p:nvPr/>
        </p:nvGrpSpPr>
        <p:grpSpPr>
          <a:xfrm>
            <a:off x="3474742" y="3541369"/>
            <a:ext cx="123265" cy="137239"/>
            <a:chOff x="915073" y="5074560"/>
            <a:chExt cx="139700" cy="155537"/>
          </a:xfrm>
          <a:solidFill>
            <a:srgbClr val="FF0000"/>
          </a:solidFill>
        </p:grpSpPr>
        <p:sp>
          <p:nvSpPr>
            <p:cNvPr id="65"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dirty="0">
                <a:latin typeface="Caviar Dreams" charset="0"/>
                <a:ea typeface="Caviar Dreams" charset="0"/>
                <a:cs typeface="Caviar Dreams" charset="0"/>
              </a:endParaRPr>
            </a:p>
          </p:txBody>
        </p:sp>
        <p:sp>
          <p:nvSpPr>
            <p:cNvPr id="66" name="object 19"/>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6</a:t>
              </a:r>
              <a:endParaRPr sz="882" dirty="0">
                <a:latin typeface="Caviar Dreams" charset="0"/>
                <a:ea typeface="Caviar Dreams" charset="0"/>
                <a:cs typeface="Caviar Dreams" charset="0"/>
              </a:endParaRPr>
            </a:p>
          </p:txBody>
        </p:sp>
      </p:grpSp>
      <p:sp>
        <p:nvSpPr>
          <p:cNvPr id="70" name="object 12">
            <a:extLst>
              <a:ext uri="{FF2B5EF4-FFF2-40B4-BE49-F238E27FC236}">
                <a16:creationId xmlns:a16="http://schemas.microsoft.com/office/drawing/2014/main" id="{9591F12A-C14A-481E-AF4C-EDC9E8571A91}"/>
              </a:ext>
            </a:extLst>
          </p:cNvPr>
          <p:cNvSpPr txBox="1"/>
          <p:nvPr/>
        </p:nvSpPr>
        <p:spPr>
          <a:xfrm>
            <a:off x="2537304" y="4988691"/>
            <a:ext cx="2420472" cy="1723549"/>
          </a:xfrm>
          <a:prstGeom prst="rect">
            <a:avLst/>
          </a:prstGeom>
        </p:spPr>
        <p:txBody>
          <a:bodyPr vert="horz" wrap="square" lIns="0" tIns="0" rIns="0" bIns="0" rtlCol="0">
            <a:spAutoFit/>
          </a:bodyPr>
          <a:lstStyle/>
          <a:p>
            <a:pPr marL="11206" marR="4483" algn="just">
              <a:lnSpc>
                <a:spcPct val="100000"/>
              </a:lnSpc>
            </a:pPr>
            <a:r>
              <a:rPr sz="700" b="1" spc="-4" dirty="0">
                <a:solidFill>
                  <a:srgbClr val="231F20"/>
                </a:solidFill>
                <a:latin typeface="Caviar Dreams" charset="0"/>
              </a:rPr>
              <a:t>Barra de navegación </a:t>
            </a:r>
            <a:r>
              <a:rPr sz="700" spc="-4" dirty="0">
                <a:solidFill>
                  <a:srgbClr val="231F20"/>
                </a:solidFill>
                <a:latin typeface="Caviar Dreams" charset="0"/>
              </a:rPr>
              <a:t>(sector 1 de la imagen) </a:t>
            </a:r>
            <a:endParaRPr lang="es-CL" sz="700" spc="-4" dirty="0">
              <a:solidFill>
                <a:srgbClr val="231F20"/>
              </a:solidFill>
              <a:latin typeface="Caviar Dreams" charset="0"/>
            </a:endParaRPr>
          </a:p>
          <a:p>
            <a:pPr marL="11206" marR="4483" algn="just">
              <a:lnSpc>
                <a:spcPct val="100000"/>
              </a:lnSpc>
            </a:pPr>
            <a:endParaRPr lang="es-CL" sz="700" b="1" spc="-4" dirty="0">
              <a:solidFill>
                <a:srgbClr val="231F20"/>
              </a:solidFill>
              <a:latin typeface="Caviar Dreams" charset="0"/>
            </a:endParaRPr>
          </a:p>
          <a:p>
            <a:pPr marL="11206" marR="4483" algn="just">
              <a:lnSpc>
                <a:spcPct val="100000"/>
              </a:lnSpc>
            </a:pPr>
            <a:r>
              <a:rPr sz="700" b="1" spc="-4" dirty="0" err="1">
                <a:solidFill>
                  <a:srgbClr val="231F20"/>
                </a:solidFill>
                <a:latin typeface="Caviar Dreams" charset="0"/>
              </a:rPr>
              <a:t>Reportes</a:t>
            </a:r>
            <a:r>
              <a:rPr sz="700" b="1" spc="-4" dirty="0">
                <a:solidFill>
                  <a:srgbClr val="231F20"/>
                </a:solidFill>
                <a:latin typeface="Caviar Dreams" charset="0"/>
              </a:rPr>
              <a:t>:  </a:t>
            </a:r>
            <a:r>
              <a:rPr sz="700" spc="-4" dirty="0">
                <a:solidFill>
                  <a:srgbClr val="231F20"/>
                </a:solidFill>
                <a:latin typeface="Caviar Dreams" charset="0"/>
              </a:rPr>
              <a:t>Al  hacer  click  aquí,  se   desplegarán  a  la izquierda de la interfaz  las opciones de </a:t>
            </a:r>
            <a:r>
              <a:rPr sz="700" spc="-4" dirty="0" err="1">
                <a:solidFill>
                  <a:srgbClr val="231F20"/>
                </a:solidFill>
                <a:latin typeface="Caviar Dreams" charset="0"/>
              </a:rPr>
              <a:t>reportes</a:t>
            </a:r>
            <a:r>
              <a:rPr sz="700" spc="-4" dirty="0">
                <a:solidFill>
                  <a:srgbClr val="231F20"/>
                </a:solidFill>
                <a:latin typeface="Caviar Dreams" charset="0"/>
              </a:rPr>
              <a:t>.</a:t>
            </a:r>
            <a:endParaRPr lang="es-CL" sz="700" spc="-4" dirty="0">
              <a:solidFill>
                <a:srgbClr val="231F20"/>
              </a:solidFill>
              <a:latin typeface="Caviar Dreams" charset="0"/>
            </a:endParaRPr>
          </a:p>
          <a:p>
            <a:pPr marL="11206" marR="4483" algn="just">
              <a:lnSpc>
                <a:spcPct val="100000"/>
              </a:lnSpc>
            </a:pPr>
            <a:r>
              <a:rPr lang="es-CL" sz="700" b="1" spc="-4" dirty="0">
                <a:solidFill>
                  <a:srgbClr val="231F20"/>
                </a:solidFill>
                <a:latin typeface="Caviar Dreams" charset="0"/>
              </a:rPr>
              <a:t>Reporte por mail: </a:t>
            </a:r>
            <a:r>
              <a:rPr lang="es-CL" sz="700" spc="-4" dirty="0">
                <a:solidFill>
                  <a:srgbClr val="231F20"/>
                </a:solidFill>
                <a:latin typeface="Caviar Dreams" charset="0"/>
              </a:rPr>
              <a:t>Aquí el usuario puede configurar reportes automáticos o de alerta de los indicadores que considere más relevantes. </a:t>
            </a:r>
          </a:p>
          <a:p>
            <a:pPr marL="11206" marR="4483" algn="just"/>
            <a:r>
              <a:rPr lang="es-CL" sz="700" b="1" spc="-4" dirty="0">
                <a:solidFill>
                  <a:srgbClr val="231F20"/>
                </a:solidFill>
                <a:latin typeface="Caviar Dreams" charset="0"/>
              </a:rPr>
              <a:t>Turnos: </a:t>
            </a:r>
            <a:r>
              <a:rPr lang="es-CL" sz="700" spc="-4" dirty="0">
                <a:solidFill>
                  <a:srgbClr val="231F20"/>
                </a:solidFill>
                <a:latin typeface="Caviar Dreams" charset="0"/>
              </a:rPr>
              <a:t>Al hacer </a:t>
            </a:r>
            <a:r>
              <a:rPr lang="es-CL" sz="700" spc="-4" dirty="0" err="1">
                <a:solidFill>
                  <a:srgbClr val="231F20"/>
                </a:solidFill>
                <a:latin typeface="Caviar Dreams" charset="0"/>
              </a:rPr>
              <a:t>click</a:t>
            </a:r>
            <a:r>
              <a:rPr lang="es-CL" sz="700" spc="-4" dirty="0">
                <a:solidFill>
                  <a:srgbClr val="231F20"/>
                </a:solidFill>
                <a:latin typeface="Caviar Dreams" charset="0"/>
              </a:rPr>
              <a:t> aquí, el usuario puede cargar los turnos de sus vendedores.  </a:t>
            </a:r>
          </a:p>
          <a:p>
            <a:pPr marL="11206" marR="4483" algn="just"/>
            <a:r>
              <a:rPr lang="es-CL" sz="700" b="1" spc="-4" dirty="0">
                <a:solidFill>
                  <a:srgbClr val="231F20"/>
                </a:solidFill>
                <a:latin typeface="Caviar Dreams" charset="0"/>
              </a:rPr>
              <a:t>Configuración:</a:t>
            </a:r>
            <a:r>
              <a:rPr lang="es-CL" sz="700" spc="-4" dirty="0">
                <a:solidFill>
                  <a:srgbClr val="231F20"/>
                </a:solidFill>
                <a:latin typeface="Caviar Dreams" charset="0"/>
              </a:rPr>
              <a:t> Aquí está la opción de agregar usuarios, crear categorías, cargar metas, entre otras cosas. </a:t>
            </a:r>
            <a:endParaRPr sz="700" spc="-4" dirty="0">
              <a:solidFill>
                <a:srgbClr val="231F20"/>
              </a:solidFill>
              <a:latin typeface="Caviar Dreams" charset="0"/>
            </a:endParaRPr>
          </a:p>
          <a:p>
            <a:pPr marL="11206" marR="4483" algn="just">
              <a:lnSpc>
                <a:spcPct val="100000"/>
              </a:lnSpc>
            </a:pPr>
            <a:r>
              <a:rPr lang="es-CL" sz="700" b="1" spc="-4" dirty="0">
                <a:solidFill>
                  <a:srgbClr val="231F20"/>
                </a:solidFill>
                <a:latin typeface="Caviar Dreams" charset="0"/>
              </a:rPr>
              <a:t>Cuenta: </a:t>
            </a:r>
            <a:r>
              <a:rPr sz="700" spc="-4" dirty="0" err="1">
                <a:solidFill>
                  <a:srgbClr val="231F20"/>
                </a:solidFill>
                <a:latin typeface="Caviar Dreams" charset="0"/>
              </a:rPr>
              <a:t>En</a:t>
            </a:r>
            <a:r>
              <a:rPr sz="700" spc="-4" dirty="0">
                <a:solidFill>
                  <a:srgbClr val="231F20"/>
                </a:solidFill>
                <a:latin typeface="Caviar Dreams" charset="0"/>
              </a:rPr>
              <a:t> esta sección, cada usuario podrá hacer modificaciones en su </a:t>
            </a:r>
            <a:r>
              <a:rPr sz="700" spc="-4" dirty="0" err="1">
                <a:solidFill>
                  <a:srgbClr val="231F20"/>
                </a:solidFill>
                <a:latin typeface="Caviar Dreams" charset="0"/>
              </a:rPr>
              <a:t>perfil</a:t>
            </a:r>
            <a:r>
              <a:rPr sz="700" spc="-4" dirty="0">
                <a:solidFill>
                  <a:srgbClr val="231F20"/>
                </a:solidFill>
                <a:latin typeface="Caviar Dreams" charset="0"/>
              </a:rPr>
              <a:t> </a:t>
            </a:r>
            <a:r>
              <a:rPr lang="es-CL" sz="700" spc="-4" dirty="0">
                <a:solidFill>
                  <a:srgbClr val="231F20"/>
                </a:solidFill>
                <a:latin typeface="Caviar Dreams" charset="0"/>
              </a:rPr>
              <a:t>y/o cerrar sesión. </a:t>
            </a:r>
          </a:p>
          <a:p>
            <a:pPr marL="11206" marR="4483" algn="just">
              <a:lnSpc>
                <a:spcPct val="100000"/>
              </a:lnSpc>
            </a:pPr>
            <a:r>
              <a:rPr lang="es-CL" sz="700" b="1" spc="-4" dirty="0">
                <a:solidFill>
                  <a:srgbClr val="231F20"/>
                </a:solidFill>
                <a:latin typeface="Caviar Dreams" charset="0"/>
              </a:rPr>
              <a:t>Idioma</a:t>
            </a:r>
            <a:r>
              <a:rPr lang="es-CL" sz="700" spc="-4" dirty="0">
                <a:solidFill>
                  <a:srgbClr val="231F20"/>
                </a:solidFill>
                <a:latin typeface="Caviar Dreams" charset="0"/>
              </a:rPr>
              <a:t>: Aquí el usuario puede configurar el idioma en el cual quiere visualizar la plataforma. </a:t>
            </a:r>
          </a:p>
          <a:p>
            <a:pPr marL="11206" marR="4483" algn="just">
              <a:lnSpc>
                <a:spcPct val="100000"/>
              </a:lnSpc>
            </a:pPr>
            <a:endParaRPr lang="es-CL" sz="700" spc="-4" dirty="0">
              <a:solidFill>
                <a:srgbClr val="231F20"/>
              </a:solidFill>
              <a:latin typeface="Caviar Dreams" charset="0"/>
            </a:endParaRPr>
          </a:p>
        </p:txBody>
      </p:sp>
      <p:sp>
        <p:nvSpPr>
          <p:cNvPr id="71" name="object 13">
            <a:extLst>
              <a:ext uri="{FF2B5EF4-FFF2-40B4-BE49-F238E27FC236}">
                <a16:creationId xmlns:a16="http://schemas.microsoft.com/office/drawing/2014/main" id="{D16D407D-5C37-484D-9D63-BC86BFEFD019}"/>
              </a:ext>
            </a:extLst>
          </p:cNvPr>
          <p:cNvSpPr txBox="1"/>
          <p:nvPr/>
        </p:nvSpPr>
        <p:spPr>
          <a:xfrm>
            <a:off x="8171850" y="4956936"/>
            <a:ext cx="1602939" cy="338554"/>
          </a:xfrm>
          <a:prstGeom prst="rect">
            <a:avLst/>
          </a:prstGeom>
        </p:spPr>
        <p:txBody>
          <a:bodyPr vert="horz" wrap="square" lIns="0" tIns="0" rIns="0" bIns="0" rtlCol="0">
            <a:spAutoFit/>
          </a:bodyPr>
          <a:lstStyle/>
          <a:p>
            <a:pPr marL="12700" marR="5080" algn="just">
              <a:lnSpc>
                <a:spcPct val="100000"/>
              </a:lnSpc>
            </a:pPr>
            <a:r>
              <a:rPr sz="700" b="1" spc="-4" dirty="0">
                <a:solidFill>
                  <a:srgbClr val="231F20"/>
                </a:solidFill>
                <a:latin typeface="Caviar Dreams" charset="0"/>
              </a:rPr>
              <a:t>Barra de reportes </a:t>
            </a:r>
            <a:r>
              <a:rPr sz="700" spc="-4" dirty="0">
                <a:solidFill>
                  <a:srgbClr val="231F20"/>
                </a:solidFill>
                <a:latin typeface="Caviar Dreams" charset="0"/>
              </a:rPr>
              <a:t>(sector 4 de la imagen) </a:t>
            </a:r>
            <a:r>
              <a:rPr lang="es-CL" sz="700" spc="-4" dirty="0">
                <a:solidFill>
                  <a:srgbClr val="231F20"/>
                </a:solidFill>
                <a:latin typeface="Caviar Dreams" charset="0"/>
              </a:rPr>
              <a:t>Hacer c</a:t>
            </a:r>
            <a:r>
              <a:rPr sz="700" spc="-4" dirty="0">
                <a:solidFill>
                  <a:srgbClr val="231F20"/>
                </a:solidFill>
                <a:latin typeface="Caviar Dreams" charset="0"/>
              </a:rPr>
              <a:t>lick sobre el nombre del reporte que se desea consultar</a:t>
            </a:r>
            <a:r>
              <a:rPr sz="800" dirty="0">
                <a:solidFill>
                  <a:srgbClr val="231F20"/>
                </a:solidFill>
                <a:latin typeface="Arial"/>
                <a:cs typeface="Arial"/>
              </a:rPr>
              <a:t>.</a:t>
            </a:r>
            <a:endParaRPr sz="800" dirty="0">
              <a:latin typeface="Arial"/>
              <a:cs typeface="Arial"/>
            </a:endParaRPr>
          </a:p>
        </p:txBody>
      </p:sp>
      <p:grpSp>
        <p:nvGrpSpPr>
          <p:cNvPr id="73" name="Group 26">
            <a:extLst>
              <a:ext uri="{FF2B5EF4-FFF2-40B4-BE49-F238E27FC236}">
                <a16:creationId xmlns:a16="http://schemas.microsoft.com/office/drawing/2014/main" id="{CE68294D-B560-479B-BDF2-9EDD93FC8CF4}"/>
              </a:ext>
            </a:extLst>
          </p:cNvPr>
          <p:cNvGrpSpPr/>
          <p:nvPr/>
        </p:nvGrpSpPr>
        <p:grpSpPr>
          <a:xfrm>
            <a:off x="2752549" y="1728679"/>
            <a:ext cx="123265" cy="135743"/>
            <a:chOff x="915073" y="5083320"/>
            <a:chExt cx="139700" cy="153842"/>
          </a:xfrm>
        </p:grpSpPr>
        <p:sp>
          <p:nvSpPr>
            <p:cNvPr id="74" name="object 8">
              <a:extLst>
                <a:ext uri="{FF2B5EF4-FFF2-40B4-BE49-F238E27FC236}">
                  <a16:creationId xmlns:a16="http://schemas.microsoft.com/office/drawing/2014/main" id="{F5893DBD-6176-48B7-A740-6E70CBE9668B}"/>
                </a:ext>
              </a:extLst>
            </p:cNvPr>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75" name="object 19">
              <a:extLst>
                <a:ext uri="{FF2B5EF4-FFF2-40B4-BE49-F238E27FC236}">
                  <a16:creationId xmlns:a16="http://schemas.microsoft.com/office/drawing/2014/main" id="{2D3D4181-B3FB-4646-A6CC-F6172F43FADF}"/>
                </a:ext>
              </a:extLst>
            </p:cNvPr>
            <p:cNvSpPr txBox="1"/>
            <p:nvPr/>
          </p:nvSpPr>
          <p:spPr>
            <a:xfrm>
              <a:off x="935154" y="5083320"/>
              <a:ext cx="96520" cy="153842"/>
            </a:xfrm>
            <a:prstGeom prst="rect">
              <a:avLst/>
            </a:prstGeom>
          </p:spPr>
          <p:txBody>
            <a:bodyPr vert="horz" wrap="square" lIns="0" tIns="0" rIns="0" bIns="0" rtlCol="0">
              <a:spAutoFit/>
            </a:bodyPr>
            <a:lstStyle/>
            <a:p>
              <a:pPr marL="11206"/>
              <a:r>
                <a:rPr lang="es-CL" sz="882" b="1" dirty="0">
                  <a:solidFill>
                    <a:srgbClr val="FFFFFF"/>
                  </a:solidFill>
                  <a:latin typeface="Caviar Dreams" charset="0"/>
                  <a:ea typeface="Caviar Dreams" charset="0"/>
                  <a:cs typeface="Caviar Dreams" charset="0"/>
                </a:rPr>
                <a:t>4</a:t>
              </a:r>
              <a:endParaRPr sz="882" dirty="0">
                <a:latin typeface="Caviar Dreams" charset="0"/>
                <a:ea typeface="Caviar Dreams" charset="0"/>
                <a:cs typeface="Caviar Dreams" charset="0"/>
              </a:endParaRPr>
            </a:p>
          </p:txBody>
        </p:sp>
      </p:grpSp>
    </p:spTree>
    <p:extLst>
      <p:ext uri="{BB962C8B-B14F-4D97-AF65-F5344CB8AC3E}">
        <p14:creationId xmlns:p14="http://schemas.microsoft.com/office/powerpoint/2010/main" val="358181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Compacto</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05</a:t>
            </a:r>
          </a:p>
        </p:txBody>
      </p:sp>
      <p:pic>
        <p:nvPicPr>
          <p:cNvPr id="14" name="Imagen 13"/>
          <p:cNvPicPr>
            <a:picLocks noChangeAspect="1"/>
          </p:cNvPicPr>
          <p:nvPr/>
        </p:nvPicPr>
        <p:blipFill rotWithShape="1">
          <a:blip r:embed="rId3"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sp>
        <p:nvSpPr>
          <p:cNvPr id="20" name="object 6"/>
          <p:cNvSpPr txBox="1"/>
          <p:nvPr/>
        </p:nvSpPr>
        <p:spPr>
          <a:xfrm>
            <a:off x="1693240" y="5630009"/>
            <a:ext cx="11748440" cy="723275"/>
          </a:xfrm>
          <a:prstGeom prst="rect">
            <a:avLst/>
          </a:prstGeom>
        </p:spPr>
        <p:txBody>
          <a:bodyPr vert="horz" wrap="square" lIns="0" tIns="0" rIns="0" bIns="0" rtlCol="0">
            <a:spAutoFit/>
          </a:bodyPr>
          <a:lstStyle/>
          <a:p>
            <a:pPr marL="11206" marR="3604004" algn="just"/>
            <a:r>
              <a:rPr lang="es-CL" sz="1100" spc="-13" dirty="0">
                <a:solidFill>
                  <a:srgbClr val="231F20"/>
                </a:solidFill>
                <a:latin typeface="Caviar Dreams" charset="0"/>
              </a:rPr>
              <a:t>Al iniciar </a:t>
            </a:r>
            <a:r>
              <a:rPr lang="es-CL" sz="1100" spc="-13" dirty="0" err="1">
                <a:solidFill>
                  <a:srgbClr val="231F20"/>
                </a:solidFill>
                <a:latin typeface="Caviar Dreams" charset="0"/>
              </a:rPr>
              <a:t>FollowUP</a:t>
            </a:r>
            <a:r>
              <a:rPr lang="es-CL" sz="1100" spc="-13" dirty="0">
                <a:solidFill>
                  <a:srgbClr val="231F20"/>
                </a:solidFill>
                <a:latin typeface="Caviar Dreams" charset="0"/>
              </a:rPr>
              <a:t>, es el primer reporte de la interfaz, en la que se puede apreciar en una vista rápida, los datos generales de las tiendas, como son: entradas, ventas, boletas, artículos, boleta promedio, artículos por boleta y tasa de conversión. Información actualizada en línea con la base de datos del cliente.</a:t>
            </a:r>
          </a:p>
          <a:p>
            <a:pPr marL="11206" marR="3604004" algn="just"/>
            <a:endParaRPr sz="1400" dirty="0">
              <a:latin typeface="Caviar Dreams" charset="0"/>
              <a:ea typeface="Caviar Dreams" charset="0"/>
              <a:cs typeface="Caviar Dreams" charset="0"/>
            </a:endParaRPr>
          </a:p>
        </p:txBody>
      </p:sp>
      <p:pic>
        <p:nvPicPr>
          <p:cNvPr id="17" name="Imagen 16">
            <a:extLst>
              <a:ext uri="{FF2B5EF4-FFF2-40B4-BE49-F238E27FC236}">
                <a16:creationId xmlns:a16="http://schemas.microsoft.com/office/drawing/2014/main" id="{BD9F3821-40EF-4512-B062-692B4FB74D20}"/>
              </a:ext>
            </a:extLst>
          </p:cNvPr>
          <p:cNvPicPr>
            <a:picLocks noChangeAspect="1"/>
          </p:cNvPicPr>
          <p:nvPr/>
        </p:nvPicPr>
        <p:blipFill>
          <a:blip r:embed="rId4"/>
          <a:stretch>
            <a:fillRect/>
          </a:stretch>
        </p:blipFill>
        <p:spPr>
          <a:xfrm>
            <a:off x="1693240" y="1496465"/>
            <a:ext cx="8129016" cy="3982501"/>
          </a:xfrm>
          <a:prstGeom prst="rect">
            <a:avLst/>
          </a:prstGeom>
        </p:spPr>
      </p:pic>
    </p:spTree>
    <p:extLst>
      <p:ext uri="{BB962C8B-B14F-4D97-AF65-F5344CB8AC3E}">
        <p14:creationId xmlns:p14="http://schemas.microsoft.com/office/powerpoint/2010/main" val="130120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97EAECF-4301-4EA0-99B7-F66E92FD9CE4}"/>
              </a:ext>
            </a:extLst>
          </p:cNvPr>
          <p:cNvPicPr>
            <a:picLocks noChangeAspect="1"/>
          </p:cNvPicPr>
          <p:nvPr/>
        </p:nvPicPr>
        <p:blipFill>
          <a:blip r:embed="rId3"/>
          <a:stretch>
            <a:fillRect/>
          </a:stretch>
        </p:blipFill>
        <p:spPr>
          <a:xfrm>
            <a:off x="2293754" y="1380547"/>
            <a:ext cx="7278637" cy="3763143"/>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Dashboard</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06</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sp>
        <p:nvSpPr>
          <p:cNvPr id="16" name="object 7"/>
          <p:cNvSpPr txBox="1"/>
          <p:nvPr/>
        </p:nvSpPr>
        <p:spPr>
          <a:xfrm>
            <a:off x="2562103" y="5242523"/>
            <a:ext cx="1939178" cy="769441"/>
          </a:xfrm>
          <a:prstGeom prst="rect">
            <a:avLst/>
          </a:prstGeom>
        </p:spPr>
        <p:txBody>
          <a:bodyPr vert="horz" wrap="square" lIns="0" tIns="0" rIns="0" bIns="0" rtlCol="0">
            <a:spAutoFit/>
          </a:bodyPr>
          <a:lstStyle/>
          <a:p>
            <a:pPr marL="12700" marR="5080" algn="just">
              <a:lnSpc>
                <a:spcPct val="100000"/>
              </a:lnSpc>
            </a:pPr>
            <a:r>
              <a:rPr lang="es-CL" sz="1000" dirty="0">
                <a:solidFill>
                  <a:srgbClr val="231F20"/>
                </a:solidFill>
                <a:latin typeface="Caviar Dreams" charset="0"/>
              </a:rPr>
              <a:t>Reporte diseñado para la operación diaria y en tienda, con el cual, se puede  monitorear  en  tiempo  real los indicadores deseados.</a:t>
            </a:r>
          </a:p>
        </p:txBody>
      </p:sp>
      <p:sp>
        <p:nvSpPr>
          <p:cNvPr id="17" name="object 9"/>
          <p:cNvSpPr/>
          <p:nvPr/>
        </p:nvSpPr>
        <p:spPr>
          <a:xfrm>
            <a:off x="7492882" y="5809242"/>
            <a:ext cx="123265" cy="123265"/>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18" name="object 12"/>
          <p:cNvSpPr txBox="1"/>
          <p:nvPr/>
        </p:nvSpPr>
        <p:spPr>
          <a:xfrm>
            <a:off x="7672736" y="5236263"/>
            <a:ext cx="2020421" cy="488852"/>
          </a:xfrm>
          <a:prstGeom prst="rect">
            <a:avLst/>
          </a:prstGeom>
        </p:spPr>
        <p:txBody>
          <a:bodyPr vert="horz" wrap="square" lIns="0" tIns="0" rIns="0" bIns="0" rtlCol="0">
            <a:spAutoFit/>
          </a:bodyPr>
          <a:lstStyle/>
          <a:p>
            <a:pPr marL="11206" marR="4483" algn="just"/>
            <a:r>
              <a:rPr lang="en-US" sz="794" b="1" spc="4" dirty="0">
                <a:solidFill>
                  <a:srgbClr val="231F20"/>
                </a:solidFill>
                <a:latin typeface="Caviar Dreams" charset="0"/>
                <a:ea typeface="Caviar Dreams" charset="0"/>
                <a:cs typeface="Caviar Dreams" charset="0"/>
              </a:rPr>
              <a:t>Monitor de entradas y tickets:</a:t>
            </a:r>
            <a:r>
              <a:rPr lang="en-US" sz="794" spc="4" dirty="0">
                <a:solidFill>
                  <a:srgbClr val="231F20"/>
                </a:solidFill>
                <a:latin typeface="Caviar Dreams" charset="0"/>
                <a:ea typeface="Caviar Dreams" charset="0"/>
                <a:cs typeface="Caviar Dreams" charset="0"/>
              </a:rPr>
              <a:t> </a:t>
            </a:r>
            <a:r>
              <a:rPr lang="en-US" sz="794" spc="4" dirty="0" err="1">
                <a:solidFill>
                  <a:srgbClr val="231F20"/>
                </a:solidFill>
                <a:latin typeface="Caviar Dreams" charset="0"/>
                <a:ea typeface="Caviar Dreams" charset="0"/>
                <a:cs typeface="Caviar Dreams" charset="0"/>
              </a:rPr>
              <a:t>Registra</a:t>
            </a:r>
            <a:r>
              <a:rPr lang="en-US" sz="794" spc="4" dirty="0">
                <a:solidFill>
                  <a:srgbClr val="231F20"/>
                </a:solidFill>
                <a:latin typeface="Caviar Dreams" charset="0"/>
                <a:ea typeface="Caviar Dreams" charset="0"/>
                <a:cs typeface="Caviar Dreams" charset="0"/>
              </a:rPr>
              <a:t> la </a:t>
            </a:r>
            <a:r>
              <a:rPr lang="en-US" sz="794" spc="4" dirty="0" err="1">
                <a:solidFill>
                  <a:srgbClr val="231F20"/>
                </a:solidFill>
                <a:latin typeface="Caviar Dreams" charset="0"/>
                <a:ea typeface="Caviar Dreams" charset="0"/>
                <a:cs typeface="Caviar Dreams" charset="0"/>
              </a:rPr>
              <a:t>cantidad</a:t>
            </a:r>
            <a:r>
              <a:rPr lang="en-US" sz="794" spc="4" dirty="0">
                <a:solidFill>
                  <a:srgbClr val="231F20"/>
                </a:solidFill>
                <a:latin typeface="Caviar Dreams" charset="0"/>
                <a:ea typeface="Caviar Dreams" charset="0"/>
                <a:cs typeface="Caviar Dreams" charset="0"/>
              </a:rPr>
              <a:t> de entradas y tickets </a:t>
            </a:r>
            <a:r>
              <a:rPr lang="en-US" sz="794" spc="4" dirty="0" err="1">
                <a:solidFill>
                  <a:srgbClr val="231F20"/>
                </a:solidFill>
                <a:latin typeface="Caviar Dreams" charset="0"/>
                <a:ea typeface="Caviar Dreams" charset="0"/>
                <a:cs typeface="Caviar Dreams" charset="0"/>
              </a:rPr>
              <a:t>generados</a:t>
            </a:r>
            <a:r>
              <a:rPr lang="en-US" sz="794" spc="4" dirty="0">
                <a:solidFill>
                  <a:srgbClr val="231F20"/>
                </a:solidFill>
                <a:latin typeface="Caviar Dreams" charset="0"/>
                <a:ea typeface="Caviar Dreams" charset="0"/>
                <a:cs typeface="Caviar Dreams" charset="0"/>
              </a:rPr>
              <a:t> </a:t>
            </a:r>
            <a:r>
              <a:rPr lang="en-US" sz="794" spc="4" dirty="0" err="1">
                <a:solidFill>
                  <a:srgbClr val="231F20"/>
                </a:solidFill>
                <a:latin typeface="Caviar Dreams" charset="0"/>
                <a:ea typeface="Caviar Dreams" charset="0"/>
                <a:cs typeface="Caviar Dreams" charset="0"/>
              </a:rPr>
              <a:t>en</a:t>
            </a:r>
            <a:r>
              <a:rPr lang="en-US" sz="794" spc="4" dirty="0">
                <a:solidFill>
                  <a:srgbClr val="231F20"/>
                </a:solidFill>
                <a:latin typeface="Caviar Dreams" charset="0"/>
                <a:ea typeface="Caviar Dreams" charset="0"/>
                <a:cs typeface="Caviar Dreams" charset="0"/>
              </a:rPr>
              <a:t> la zona o </a:t>
            </a:r>
            <a:r>
              <a:rPr lang="en-US" sz="794" spc="4" dirty="0" err="1">
                <a:solidFill>
                  <a:srgbClr val="231F20"/>
                </a:solidFill>
                <a:latin typeface="Caviar Dreams" charset="0"/>
                <a:ea typeface="Caviar Dreams" charset="0"/>
                <a:cs typeface="Caviar Dreams" charset="0"/>
              </a:rPr>
              <a:t>tienda</a:t>
            </a:r>
            <a:r>
              <a:rPr lang="en-US" sz="794" spc="4" dirty="0">
                <a:solidFill>
                  <a:srgbClr val="231F20"/>
                </a:solidFill>
                <a:latin typeface="Caviar Dreams" charset="0"/>
                <a:ea typeface="Caviar Dreams" charset="0"/>
                <a:cs typeface="Caviar Dreams" charset="0"/>
              </a:rPr>
              <a:t> </a:t>
            </a:r>
            <a:r>
              <a:rPr lang="en-US" sz="794" spc="4" dirty="0" err="1">
                <a:solidFill>
                  <a:srgbClr val="231F20"/>
                </a:solidFill>
                <a:latin typeface="Caviar Dreams" charset="0"/>
                <a:ea typeface="Caviar Dreams" charset="0"/>
                <a:cs typeface="Caviar Dreams" charset="0"/>
              </a:rPr>
              <a:t>consultada</a:t>
            </a:r>
            <a:r>
              <a:rPr lang="en-US" sz="794" spc="4" dirty="0">
                <a:solidFill>
                  <a:srgbClr val="231F20"/>
                </a:solidFill>
                <a:latin typeface="Caviar Dreams" charset="0"/>
                <a:ea typeface="Caviar Dreams" charset="0"/>
                <a:cs typeface="Caviar Dreams" charset="0"/>
              </a:rPr>
              <a:t>, a lo largo del </a:t>
            </a:r>
            <a:r>
              <a:rPr lang="en-US" sz="794" spc="4" dirty="0" err="1">
                <a:solidFill>
                  <a:srgbClr val="231F20"/>
                </a:solidFill>
                <a:latin typeface="Caviar Dreams" charset="0"/>
                <a:ea typeface="Caviar Dreams" charset="0"/>
                <a:cs typeface="Caviar Dreams" charset="0"/>
              </a:rPr>
              <a:t>día</a:t>
            </a:r>
            <a:r>
              <a:rPr lang="en-US" sz="794" spc="4" dirty="0">
                <a:solidFill>
                  <a:srgbClr val="231F20"/>
                </a:solidFill>
                <a:latin typeface="Caviar Dreams" charset="0"/>
                <a:ea typeface="Caviar Dreams" charset="0"/>
                <a:cs typeface="Caviar Dreams" charset="0"/>
              </a:rPr>
              <a:t>. </a:t>
            </a:r>
            <a:endParaRPr sz="794" dirty="0">
              <a:latin typeface="Caviar Dreams" charset="0"/>
              <a:ea typeface="Caviar Dreams" charset="0"/>
              <a:cs typeface="Caviar Dreams" charset="0"/>
            </a:endParaRPr>
          </a:p>
        </p:txBody>
      </p:sp>
      <p:sp>
        <p:nvSpPr>
          <p:cNvPr id="19" name="object 13"/>
          <p:cNvSpPr txBox="1"/>
          <p:nvPr/>
        </p:nvSpPr>
        <p:spPr>
          <a:xfrm>
            <a:off x="7672176" y="5795270"/>
            <a:ext cx="2020981" cy="611065"/>
          </a:xfrm>
          <a:prstGeom prst="rect">
            <a:avLst/>
          </a:prstGeom>
        </p:spPr>
        <p:txBody>
          <a:bodyPr vert="horz" wrap="square" lIns="0" tIns="0" rIns="0" bIns="0" rtlCol="0">
            <a:spAutoFit/>
          </a:bodyPr>
          <a:lstStyle/>
          <a:p>
            <a:pPr marL="11206" marR="4483" algn="just"/>
            <a:r>
              <a:rPr lang="en-US" sz="794" b="1" dirty="0">
                <a:latin typeface="Caviar Dreams" charset="0"/>
                <a:ea typeface="Caviar Dreams" charset="0"/>
                <a:cs typeface="Caviar Dreams" charset="0"/>
              </a:rPr>
              <a:t>Ventas </a:t>
            </a:r>
            <a:r>
              <a:rPr lang="en-US" sz="794" b="1" dirty="0" err="1">
                <a:latin typeface="Caviar Dreams" charset="0"/>
                <a:ea typeface="Caviar Dreams" charset="0"/>
                <a:cs typeface="Caviar Dreams" charset="0"/>
              </a:rPr>
              <a:t>por</a:t>
            </a:r>
            <a:r>
              <a:rPr lang="en-US" sz="794" b="1" dirty="0">
                <a:latin typeface="Caviar Dreams" charset="0"/>
                <a:ea typeface="Caviar Dreams" charset="0"/>
                <a:cs typeface="Caviar Dreams" charset="0"/>
              </a:rPr>
              <a:t> </a:t>
            </a:r>
            <a:r>
              <a:rPr lang="en-US" sz="794" b="1" dirty="0" err="1">
                <a:latin typeface="Caviar Dreams" charset="0"/>
                <a:ea typeface="Caviar Dreams" charset="0"/>
                <a:cs typeface="Caviar Dreams" charset="0"/>
              </a:rPr>
              <a:t>vendedor</a:t>
            </a:r>
            <a:r>
              <a:rPr lang="en-US" sz="794" b="1" dirty="0">
                <a:latin typeface="Caviar Dreams" charset="0"/>
                <a:ea typeface="Caviar Dreams" charset="0"/>
                <a:cs typeface="Caviar Dreams" charset="0"/>
              </a:rPr>
              <a:t>: </a:t>
            </a:r>
            <a:r>
              <a:rPr lang="en-US" sz="794" dirty="0">
                <a:latin typeface="Caviar Dreams" charset="0"/>
                <a:ea typeface="Caviar Dreams" charset="0"/>
                <a:cs typeface="Caviar Dreams" charset="0"/>
              </a:rPr>
              <a:t>Este </a:t>
            </a:r>
            <a:r>
              <a:rPr lang="en-US" sz="794" dirty="0" err="1">
                <a:latin typeface="Caviar Dreams" charset="0"/>
                <a:ea typeface="Caviar Dreams" charset="0"/>
                <a:cs typeface="Caviar Dreams" charset="0"/>
              </a:rPr>
              <a:t>recuadro</a:t>
            </a:r>
            <a:r>
              <a:rPr lang="en-US" sz="794" dirty="0">
                <a:latin typeface="Caviar Dreams" charset="0"/>
                <a:ea typeface="Caviar Dreams" charset="0"/>
                <a:cs typeface="Caviar Dreams" charset="0"/>
              </a:rPr>
              <a:t> </a:t>
            </a:r>
            <a:r>
              <a:rPr lang="en-US" sz="794" dirty="0" err="1">
                <a:latin typeface="Caviar Dreams" charset="0"/>
                <a:ea typeface="Caviar Dreams" charset="0"/>
                <a:cs typeface="Caviar Dreams" charset="0"/>
              </a:rPr>
              <a:t>muestra</a:t>
            </a:r>
            <a:r>
              <a:rPr lang="en-US" sz="794" dirty="0">
                <a:latin typeface="Caviar Dreams" charset="0"/>
                <a:ea typeface="Caviar Dreams" charset="0"/>
                <a:cs typeface="Caviar Dreams" charset="0"/>
              </a:rPr>
              <a:t> (</a:t>
            </a:r>
            <a:r>
              <a:rPr lang="en-US" sz="794" dirty="0" err="1">
                <a:latin typeface="Caviar Dreams" charset="0"/>
                <a:ea typeface="Caviar Dreams" charset="0"/>
                <a:cs typeface="Caviar Dreams" charset="0"/>
              </a:rPr>
              <a:t>en</a:t>
            </a:r>
            <a:r>
              <a:rPr lang="en-US" sz="794" dirty="0">
                <a:latin typeface="Caviar Dreams" charset="0"/>
                <a:ea typeface="Caviar Dreams" charset="0"/>
                <a:cs typeface="Caviar Dreams" charset="0"/>
              </a:rPr>
              <a:t> </a:t>
            </a:r>
            <a:r>
              <a:rPr lang="en-US" sz="794" dirty="0" err="1">
                <a:latin typeface="Caviar Dreams" charset="0"/>
                <a:ea typeface="Caviar Dreams" charset="0"/>
                <a:cs typeface="Caviar Dreams" charset="0"/>
              </a:rPr>
              <a:t>gráficos</a:t>
            </a:r>
            <a:r>
              <a:rPr lang="en-US" sz="794" dirty="0">
                <a:latin typeface="Caviar Dreams" charset="0"/>
                <a:ea typeface="Caviar Dreams" charset="0"/>
                <a:cs typeface="Caviar Dreams" charset="0"/>
              </a:rPr>
              <a:t> de </a:t>
            </a:r>
            <a:r>
              <a:rPr lang="en-US" sz="794" dirty="0" err="1">
                <a:latin typeface="Caviar Dreams" charset="0"/>
                <a:ea typeface="Caviar Dreams" charset="0"/>
                <a:cs typeface="Caviar Dreams" charset="0"/>
              </a:rPr>
              <a:t>barras</a:t>
            </a:r>
            <a:r>
              <a:rPr lang="en-US" sz="794" dirty="0">
                <a:latin typeface="Caviar Dreams" charset="0"/>
                <a:ea typeface="Caviar Dreams" charset="0"/>
                <a:cs typeface="Caviar Dreams" charset="0"/>
              </a:rPr>
              <a:t> y de </a:t>
            </a:r>
            <a:r>
              <a:rPr lang="en-US" sz="794" dirty="0" err="1">
                <a:latin typeface="Caviar Dreams" charset="0"/>
                <a:ea typeface="Caviar Dreams" charset="0"/>
                <a:cs typeface="Caviar Dreams" charset="0"/>
              </a:rPr>
              <a:t>torta</a:t>
            </a:r>
            <a:r>
              <a:rPr lang="en-US" sz="794" dirty="0">
                <a:latin typeface="Caviar Dreams" charset="0"/>
                <a:ea typeface="Caviar Dreams" charset="0"/>
                <a:cs typeface="Caviar Dreams" charset="0"/>
              </a:rPr>
              <a:t>) la </a:t>
            </a:r>
            <a:r>
              <a:rPr lang="en-US" sz="794" dirty="0" err="1">
                <a:latin typeface="Caviar Dreams" charset="0"/>
                <a:ea typeface="Caviar Dreams" charset="0"/>
                <a:cs typeface="Caviar Dreams" charset="0"/>
              </a:rPr>
              <a:t>distribución</a:t>
            </a:r>
            <a:r>
              <a:rPr lang="en-US" sz="794" dirty="0">
                <a:latin typeface="Caviar Dreams" charset="0"/>
                <a:ea typeface="Caviar Dreams" charset="0"/>
                <a:cs typeface="Caviar Dreams" charset="0"/>
              </a:rPr>
              <a:t> entre </a:t>
            </a:r>
            <a:r>
              <a:rPr lang="en-US" sz="794" dirty="0" err="1">
                <a:latin typeface="Caviar Dreams" charset="0"/>
                <a:ea typeface="Caviar Dreams" charset="0"/>
                <a:cs typeface="Caviar Dreams" charset="0"/>
              </a:rPr>
              <a:t>los</a:t>
            </a:r>
            <a:r>
              <a:rPr lang="en-US" sz="794" dirty="0">
                <a:latin typeface="Caviar Dreams" charset="0"/>
                <a:ea typeface="Caviar Dreams" charset="0"/>
                <a:cs typeface="Caviar Dreams" charset="0"/>
              </a:rPr>
              <a:t> </a:t>
            </a:r>
            <a:r>
              <a:rPr lang="en-US" sz="794" dirty="0" err="1">
                <a:latin typeface="Caviar Dreams" charset="0"/>
                <a:ea typeface="Caviar Dreams" charset="0"/>
                <a:cs typeface="Caviar Dreams" charset="0"/>
              </a:rPr>
              <a:t>vendedores</a:t>
            </a:r>
            <a:r>
              <a:rPr lang="en-US" sz="794" dirty="0">
                <a:latin typeface="Caviar Dreams" charset="0"/>
                <a:ea typeface="Caviar Dreams" charset="0"/>
                <a:cs typeface="Caviar Dreams" charset="0"/>
              </a:rPr>
              <a:t> del </a:t>
            </a:r>
            <a:r>
              <a:rPr lang="en-US" sz="794" dirty="0" err="1">
                <a:latin typeface="Caviar Dreams" charset="0"/>
                <a:ea typeface="Caviar Dreams" charset="0"/>
                <a:cs typeface="Caviar Dreams" charset="0"/>
              </a:rPr>
              <a:t>indicador</a:t>
            </a:r>
            <a:r>
              <a:rPr lang="en-US" sz="794" dirty="0">
                <a:latin typeface="Caviar Dreams" charset="0"/>
                <a:ea typeface="Caviar Dreams" charset="0"/>
                <a:cs typeface="Caviar Dreams" charset="0"/>
              </a:rPr>
              <a:t> que sea </a:t>
            </a:r>
            <a:r>
              <a:rPr lang="en-US" sz="794" dirty="0" err="1">
                <a:latin typeface="Caviar Dreams" charset="0"/>
                <a:ea typeface="Caviar Dreams" charset="0"/>
                <a:cs typeface="Caviar Dreams" charset="0"/>
              </a:rPr>
              <a:t>consultado</a:t>
            </a:r>
            <a:r>
              <a:rPr lang="en-US" sz="794" dirty="0">
                <a:latin typeface="Caviar Dreams" charset="0"/>
                <a:ea typeface="Caviar Dreams" charset="0"/>
                <a:cs typeface="Caviar Dreams" charset="0"/>
              </a:rPr>
              <a:t> </a:t>
            </a:r>
            <a:r>
              <a:rPr lang="en-US" sz="794" dirty="0" err="1">
                <a:latin typeface="Caviar Dreams" charset="0"/>
                <a:ea typeface="Caviar Dreams" charset="0"/>
                <a:cs typeface="Caviar Dreams" charset="0"/>
              </a:rPr>
              <a:t>en</a:t>
            </a:r>
            <a:r>
              <a:rPr lang="en-US" sz="794" dirty="0">
                <a:latin typeface="Caviar Dreams" charset="0"/>
                <a:ea typeface="Caviar Dreams" charset="0"/>
                <a:cs typeface="Caviar Dreams" charset="0"/>
              </a:rPr>
              <a:t> la </a:t>
            </a:r>
            <a:r>
              <a:rPr lang="en-US" sz="794" dirty="0" err="1">
                <a:latin typeface="Caviar Dreams" charset="0"/>
                <a:ea typeface="Caviar Dreams" charset="0"/>
                <a:cs typeface="Caviar Dreams" charset="0"/>
              </a:rPr>
              <a:t>parte</a:t>
            </a:r>
            <a:r>
              <a:rPr lang="en-US" sz="794" dirty="0">
                <a:latin typeface="Caviar Dreams" charset="0"/>
                <a:ea typeface="Caviar Dreams" charset="0"/>
                <a:cs typeface="Caviar Dreams" charset="0"/>
              </a:rPr>
              <a:t> superior </a:t>
            </a:r>
            <a:r>
              <a:rPr lang="en-US" sz="794" dirty="0" err="1">
                <a:latin typeface="Caviar Dreams" charset="0"/>
                <a:ea typeface="Caviar Dreams" charset="0"/>
                <a:cs typeface="Caviar Dreams" charset="0"/>
              </a:rPr>
              <a:t>derecha</a:t>
            </a:r>
            <a:r>
              <a:rPr lang="en-US" sz="794" dirty="0">
                <a:latin typeface="Caviar Dreams" charset="0"/>
                <a:ea typeface="Caviar Dreams" charset="0"/>
                <a:cs typeface="Caviar Dreams" charset="0"/>
              </a:rPr>
              <a:t> del </a:t>
            </a:r>
            <a:r>
              <a:rPr lang="en-US" sz="794" dirty="0" err="1">
                <a:latin typeface="Caviar Dreams" charset="0"/>
                <a:ea typeface="Caviar Dreams" charset="0"/>
                <a:cs typeface="Caviar Dreams" charset="0"/>
              </a:rPr>
              <a:t>recuadro</a:t>
            </a:r>
            <a:r>
              <a:rPr lang="en-US" sz="794" dirty="0">
                <a:latin typeface="Caviar Dreams" charset="0"/>
                <a:ea typeface="Caviar Dreams" charset="0"/>
                <a:cs typeface="Caviar Dreams" charset="0"/>
              </a:rPr>
              <a:t>.</a:t>
            </a:r>
            <a:endParaRPr sz="794" dirty="0">
              <a:latin typeface="Caviar Dreams" charset="0"/>
              <a:ea typeface="Caviar Dreams" charset="0"/>
              <a:cs typeface="Caviar Dreams" charset="0"/>
            </a:endParaRPr>
          </a:p>
        </p:txBody>
      </p:sp>
      <p:grpSp>
        <p:nvGrpSpPr>
          <p:cNvPr id="21" name="Group 18"/>
          <p:cNvGrpSpPr/>
          <p:nvPr/>
        </p:nvGrpSpPr>
        <p:grpSpPr>
          <a:xfrm>
            <a:off x="7492882" y="5239234"/>
            <a:ext cx="123265" cy="137239"/>
            <a:chOff x="6654800" y="5618226"/>
            <a:chExt cx="139700" cy="155537"/>
          </a:xfrm>
        </p:grpSpPr>
        <p:sp>
          <p:nvSpPr>
            <p:cNvPr id="22" name="object 8"/>
            <p:cNvSpPr/>
            <p:nvPr/>
          </p:nvSpPr>
          <p:spPr>
            <a:xfrm>
              <a:off x="6654800" y="5634063"/>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3" name="object 14"/>
            <p:cNvSpPr txBox="1"/>
            <p:nvPr/>
          </p:nvSpPr>
          <p:spPr>
            <a:xfrm>
              <a:off x="6676173" y="5618226"/>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sp>
        <p:nvSpPr>
          <p:cNvPr id="24" name="object 16"/>
          <p:cNvSpPr txBox="1"/>
          <p:nvPr/>
        </p:nvSpPr>
        <p:spPr>
          <a:xfrm>
            <a:off x="7511740" y="5795271"/>
            <a:ext cx="85165" cy="135743"/>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4</a:t>
            </a:r>
            <a:endParaRPr sz="882" dirty="0">
              <a:latin typeface="Caviar Dreams" charset="0"/>
              <a:ea typeface="Caviar Dreams" charset="0"/>
              <a:cs typeface="Caviar Dreams" charset="0"/>
            </a:endParaRPr>
          </a:p>
        </p:txBody>
      </p:sp>
      <p:grpSp>
        <p:nvGrpSpPr>
          <p:cNvPr id="25" name="Group 23"/>
          <p:cNvGrpSpPr/>
          <p:nvPr/>
        </p:nvGrpSpPr>
        <p:grpSpPr>
          <a:xfrm>
            <a:off x="4620814" y="5239234"/>
            <a:ext cx="123265" cy="137239"/>
            <a:chOff x="6654800" y="5618226"/>
            <a:chExt cx="139700" cy="155537"/>
          </a:xfrm>
        </p:grpSpPr>
        <p:sp>
          <p:nvSpPr>
            <p:cNvPr id="26" name="object 8"/>
            <p:cNvSpPr/>
            <p:nvPr/>
          </p:nvSpPr>
          <p:spPr>
            <a:xfrm>
              <a:off x="6654800" y="5634063"/>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7" name="object 14"/>
            <p:cNvSpPr txBox="1"/>
            <p:nvPr/>
          </p:nvSpPr>
          <p:spPr>
            <a:xfrm>
              <a:off x="6676173" y="5618226"/>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
        <p:nvSpPr>
          <p:cNvPr id="28" name="object 13"/>
          <p:cNvSpPr txBox="1"/>
          <p:nvPr/>
        </p:nvSpPr>
        <p:spPr>
          <a:xfrm>
            <a:off x="4784421" y="5244770"/>
            <a:ext cx="2663502" cy="366639"/>
          </a:xfrm>
          <a:prstGeom prst="rect">
            <a:avLst/>
          </a:prstGeom>
        </p:spPr>
        <p:txBody>
          <a:bodyPr vert="horz" wrap="square" lIns="0" tIns="0" rIns="0" bIns="0" rtlCol="0">
            <a:spAutoFit/>
          </a:bodyPr>
          <a:lstStyle/>
          <a:p>
            <a:pPr marL="11206" marR="4483" algn="just"/>
            <a:r>
              <a:rPr lang="es-CL" sz="794" b="1" dirty="0">
                <a:solidFill>
                  <a:srgbClr val="231F20"/>
                </a:solidFill>
                <a:latin typeface="Caviar Dreams" charset="0"/>
              </a:rPr>
              <a:t>Tasa de conversión: </a:t>
            </a:r>
            <a:r>
              <a:rPr lang="es-CL" sz="794" dirty="0">
                <a:solidFill>
                  <a:srgbClr val="231F20"/>
                </a:solidFill>
                <a:latin typeface="Caviar Dreams" charset="0"/>
              </a:rPr>
              <a:t>En el recuadro, se ve la tasa de conversión a venta que existe hasta ese momento del día, comparado a la tasa del año anterior y la del mes. </a:t>
            </a:r>
            <a:endParaRPr sz="794" dirty="0">
              <a:solidFill>
                <a:srgbClr val="231F20"/>
              </a:solidFill>
              <a:latin typeface="Caviar Dreams" charset="0"/>
            </a:endParaRPr>
          </a:p>
        </p:txBody>
      </p:sp>
      <p:sp>
        <p:nvSpPr>
          <p:cNvPr id="29" name="object 13"/>
          <p:cNvSpPr txBox="1"/>
          <p:nvPr/>
        </p:nvSpPr>
        <p:spPr>
          <a:xfrm>
            <a:off x="4824236" y="5826236"/>
            <a:ext cx="2589119" cy="978601"/>
          </a:xfrm>
          <a:prstGeom prst="rect">
            <a:avLst/>
          </a:prstGeom>
        </p:spPr>
        <p:txBody>
          <a:bodyPr vert="horz" wrap="square" lIns="0" tIns="0" rIns="0" bIns="0" rtlCol="0">
            <a:spAutoFit/>
          </a:bodyPr>
          <a:lstStyle/>
          <a:p>
            <a:pPr marL="11206" marR="4483" algn="just"/>
            <a:r>
              <a:rPr lang="es-CL" sz="794" b="1" dirty="0">
                <a:solidFill>
                  <a:srgbClr val="231F20"/>
                </a:solidFill>
                <a:latin typeface="Caviar Dreams" charset="0"/>
              </a:rPr>
              <a:t>Meta diaria: </a:t>
            </a:r>
            <a:r>
              <a:rPr lang="es-CL" sz="794" dirty="0">
                <a:solidFill>
                  <a:srgbClr val="231F20"/>
                </a:solidFill>
                <a:latin typeface="Caviar Dreams" charset="0"/>
              </a:rPr>
              <a:t>Este reporte nos muestra cuatro indicadores, que son: las ventas del año pasado en el mismo día de </a:t>
            </a:r>
            <a:r>
              <a:rPr lang="es-CL" sz="794" dirty="0" err="1">
                <a:solidFill>
                  <a:srgbClr val="231F20"/>
                </a:solidFill>
                <a:latin typeface="Caviar Dreams" charset="0"/>
              </a:rPr>
              <a:t>retail</a:t>
            </a:r>
            <a:r>
              <a:rPr lang="es-CL" sz="794" dirty="0">
                <a:solidFill>
                  <a:srgbClr val="231F20"/>
                </a:solidFill>
                <a:latin typeface="Caviar Dreams" charset="0"/>
              </a:rPr>
              <a:t> (en azul), las ventas que se han realizado en el día hasta  este  minuto  (en  morado),  la  meta  para  esa  zona  o tienda (en verde) y un punto sobre las ventas actuales, que muestra la proyección de ventas según la velocidad de la misma del año pasado</a:t>
            </a:r>
            <a:r>
              <a:rPr lang="es-CL" sz="800" spc="50" dirty="0">
                <a:solidFill>
                  <a:srgbClr val="231F20"/>
                </a:solidFill>
                <a:latin typeface="Arial"/>
                <a:cs typeface="Arial"/>
              </a:rPr>
              <a:t>.</a:t>
            </a:r>
            <a:endParaRPr sz="794" dirty="0">
              <a:latin typeface="Caviar Dreams" charset="0"/>
              <a:ea typeface="Caviar Dreams" charset="0"/>
              <a:cs typeface="Caviar Dreams" charset="0"/>
            </a:endParaRPr>
          </a:p>
        </p:txBody>
      </p:sp>
      <p:grpSp>
        <p:nvGrpSpPr>
          <p:cNvPr id="30" name="Group 29"/>
          <p:cNvGrpSpPr/>
          <p:nvPr/>
        </p:nvGrpSpPr>
        <p:grpSpPr>
          <a:xfrm>
            <a:off x="4620623" y="5813794"/>
            <a:ext cx="123265" cy="137239"/>
            <a:chOff x="6654800" y="5618226"/>
            <a:chExt cx="139700" cy="155537"/>
          </a:xfrm>
        </p:grpSpPr>
        <p:sp>
          <p:nvSpPr>
            <p:cNvPr id="31" name="object 8"/>
            <p:cNvSpPr/>
            <p:nvPr/>
          </p:nvSpPr>
          <p:spPr>
            <a:xfrm>
              <a:off x="6654800" y="5634063"/>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32" name="object 14"/>
            <p:cNvSpPr txBox="1"/>
            <p:nvPr/>
          </p:nvSpPr>
          <p:spPr>
            <a:xfrm>
              <a:off x="6676173" y="5618226"/>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grpSp>
      <p:grpSp>
        <p:nvGrpSpPr>
          <p:cNvPr id="33" name="Group 26"/>
          <p:cNvGrpSpPr/>
          <p:nvPr/>
        </p:nvGrpSpPr>
        <p:grpSpPr>
          <a:xfrm>
            <a:off x="5997762" y="1755897"/>
            <a:ext cx="123265" cy="135743"/>
            <a:chOff x="915073" y="5083325"/>
            <a:chExt cx="139700" cy="153842"/>
          </a:xfrm>
        </p:grpSpPr>
        <p:sp>
          <p:nvSpPr>
            <p:cNvPr id="34"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35" name="object 19"/>
            <p:cNvSpPr txBox="1"/>
            <p:nvPr/>
          </p:nvSpPr>
          <p:spPr>
            <a:xfrm>
              <a:off x="935154" y="508332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grpSp>
        <p:nvGrpSpPr>
          <p:cNvPr id="36" name="Group 30"/>
          <p:cNvGrpSpPr/>
          <p:nvPr/>
        </p:nvGrpSpPr>
        <p:grpSpPr>
          <a:xfrm>
            <a:off x="9406005" y="1748163"/>
            <a:ext cx="123265" cy="137239"/>
            <a:chOff x="915073" y="5074560"/>
            <a:chExt cx="139700" cy="155537"/>
          </a:xfrm>
          <a:solidFill>
            <a:srgbClr val="FF0000"/>
          </a:solidFill>
        </p:grpSpPr>
        <p:sp>
          <p:nvSpPr>
            <p:cNvPr id="37"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dirty="0">
                <a:latin typeface="Caviar Dreams" charset="0"/>
                <a:ea typeface="Caviar Dreams" charset="0"/>
                <a:cs typeface="Caviar Dreams" charset="0"/>
              </a:endParaRPr>
            </a:p>
          </p:txBody>
        </p:sp>
        <p:sp>
          <p:nvSpPr>
            <p:cNvPr id="38" name="object 19"/>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grpSp>
        <p:nvGrpSpPr>
          <p:cNvPr id="39" name="Agrupar 38"/>
          <p:cNvGrpSpPr/>
          <p:nvPr/>
        </p:nvGrpSpPr>
        <p:grpSpPr>
          <a:xfrm>
            <a:off x="5997762" y="2728577"/>
            <a:ext cx="123265" cy="137238"/>
            <a:chOff x="7830186" y="4976694"/>
            <a:chExt cx="123265" cy="137238"/>
          </a:xfrm>
          <a:solidFill>
            <a:srgbClr val="FF0000"/>
          </a:solidFill>
        </p:grpSpPr>
        <p:sp>
          <p:nvSpPr>
            <p:cNvPr id="40" name="object 6"/>
            <p:cNvSpPr/>
            <p:nvPr/>
          </p:nvSpPr>
          <p:spPr>
            <a:xfrm>
              <a:off x="7830186" y="4990667"/>
              <a:ext cx="123265" cy="123265"/>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41" name="object 17"/>
            <p:cNvSpPr txBox="1"/>
            <p:nvPr/>
          </p:nvSpPr>
          <p:spPr>
            <a:xfrm>
              <a:off x="7849045" y="4976694"/>
              <a:ext cx="85165" cy="135743"/>
            </a:xfrm>
            <a:prstGeom prst="rect">
              <a:avLst/>
            </a:prstGeom>
            <a:noFill/>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grpSp>
      <p:grpSp>
        <p:nvGrpSpPr>
          <p:cNvPr id="42" name="Group 27"/>
          <p:cNvGrpSpPr/>
          <p:nvPr/>
        </p:nvGrpSpPr>
        <p:grpSpPr>
          <a:xfrm>
            <a:off x="9405813" y="2722258"/>
            <a:ext cx="123265" cy="137239"/>
            <a:chOff x="915073" y="5074560"/>
            <a:chExt cx="139700" cy="155537"/>
          </a:xfrm>
          <a:solidFill>
            <a:srgbClr val="FF0000"/>
          </a:solidFill>
        </p:grpSpPr>
        <p:sp>
          <p:nvSpPr>
            <p:cNvPr id="43"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44" name="object 19"/>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4</a:t>
              </a:r>
              <a:endParaRPr sz="882" dirty="0">
                <a:latin typeface="Caviar Dreams" charset="0"/>
                <a:ea typeface="Caviar Dreams" charset="0"/>
                <a:cs typeface="Caviar Dreams" charset="0"/>
              </a:endParaRPr>
            </a:p>
          </p:txBody>
        </p:sp>
      </p:grpSp>
      <p:sp>
        <p:nvSpPr>
          <p:cNvPr id="45" name="Rectángulo 44"/>
          <p:cNvSpPr/>
          <p:nvPr/>
        </p:nvSpPr>
        <p:spPr>
          <a:xfrm>
            <a:off x="2300066" y="1891640"/>
            <a:ext cx="501327" cy="1232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46" name="Rectángulo 45"/>
          <p:cNvSpPr/>
          <p:nvPr/>
        </p:nvSpPr>
        <p:spPr>
          <a:xfrm>
            <a:off x="2812800" y="1712068"/>
            <a:ext cx="3371890" cy="9601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47" name="Rectángulo 46"/>
          <p:cNvSpPr/>
          <p:nvPr/>
        </p:nvSpPr>
        <p:spPr>
          <a:xfrm>
            <a:off x="6205980" y="1714310"/>
            <a:ext cx="3371890" cy="9601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48" name="Rectángulo 47"/>
          <p:cNvSpPr/>
          <p:nvPr/>
        </p:nvSpPr>
        <p:spPr>
          <a:xfrm>
            <a:off x="2812800" y="2672189"/>
            <a:ext cx="3370366" cy="21157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49" name="Rectángulo 48"/>
          <p:cNvSpPr/>
          <p:nvPr/>
        </p:nvSpPr>
        <p:spPr>
          <a:xfrm>
            <a:off x="6202025" y="2674431"/>
            <a:ext cx="3370366" cy="21290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Tree>
    <p:extLst>
      <p:ext uri="{BB962C8B-B14F-4D97-AF65-F5344CB8AC3E}">
        <p14:creationId xmlns:p14="http://schemas.microsoft.com/office/powerpoint/2010/main" val="1101083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64C8FED-6BE8-4E09-906D-B93D51401D94}"/>
              </a:ext>
            </a:extLst>
          </p:cNvPr>
          <p:cNvPicPr>
            <a:picLocks noChangeAspect="1"/>
          </p:cNvPicPr>
          <p:nvPr/>
        </p:nvPicPr>
        <p:blipFill>
          <a:blip r:embed="rId3"/>
          <a:stretch>
            <a:fillRect/>
          </a:stretch>
        </p:blipFill>
        <p:spPr>
          <a:xfrm>
            <a:off x="1864248" y="1455901"/>
            <a:ext cx="8754936" cy="3483497"/>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Metas</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07</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sp>
        <p:nvSpPr>
          <p:cNvPr id="15" name="object 3"/>
          <p:cNvSpPr txBox="1"/>
          <p:nvPr/>
        </p:nvSpPr>
        <p:spPr>
          <a:xfrm>
            <a:off x="1882116" y="5063595"/>
            <a:ext cx="2640954" cy="1195199"/>
          </a:xfrm>
          <a:prstGeom prst="rect">
            <a:avLst/>
          </a:prstGeom>
        </p:spPr>
        <p:txBody>
          <a:bodyPr vert="horz" wrap="square" lIns="0" tIns="0" rIns="0" bIns="0" rtlCol="0">
            <a:spAutoFit/>
          </a:bodyPr>
          <a:lstStyle/>
          <a:p>
            <a:pPr marL="12700" marR="5080" algn="just">
              <a:lnSpc>
                <a:spcPct val="100000"/>
              </a:lnSpc>
            </a:pPr>
            <a:r>
              <a:rPr lang="es-CL" sz="971" spc="31" dirty="0">
                <a:solidFill>
                  <a:srgbClr val="231F20"/>
                </a:solidFill>
                <a:latin typeface="Caviar Dreams" charset="0"/>
              </a:rPr>
              <a:t>Consiste en una vista rápida, la cual    permite comparar los resultados actuales, contra la información de años  anteriores  y con la meta, además de un punto que muestra la proyección al cierre del   periodo, considerando para esto la  velocidad de venta que existió el año pasado.</a:t>
            </a:r>
          </a:p>
        </p:txBody>
      </p:sp>
      <p:sp>
        <p:nvSpPr>
          <p:cNvPr id="16" name="object 8"/>
          <p:cNvSpPr txBox="1"/>
          <p:nvPr/>
        </p:nvSpPr>
        <p:spPr>
          <a:xfrm>
            <a:off x="7820474" y="5883717"/>
            <a:ext cx="2238935" cy="746999"/>
          </a:xfrm>
          <a:prstGeom prst="rect">
            <a:avLst/>
          </a:prstGeom>
        </p:spPr>
        <p:txBody>
          <a:bodyPr vert="horz" wrap="square" lIns="0" tIns="0" rIns="0" bIns="0" rtlCol="0">
            <a:spAutoFit/>
          </a:bodyPr>
          <a:lstStyle/>
          <a:p>
            <a:pPr marL="12700" marR="5080" algn="just">
              <a:lnSpc>
                <a:spcPct val="100000"/>
              </a:lnSpc>
            </a:pPr>
            <a:r>
              <a:rPr lang="es-CL" sz="971" b="1" spc="31" dirty="0">
                <a:solidFill>
                  <a:srgbClr val="231F20"/>
                </a:solidFill>
                <a:latin typeface="Caviar Dreams" charset="0"/>
              </a:rPr>
              <a:t>Meta Anual: </a:t>
            </a:r>
            <a:r>
              <a:rPr lang="es-CL" sz="971" spc="31" dirty="0">
                <a:solidFill>
                  <a:srgbClr val="231F20"/>
                </a:solidFill>
                <a:latin typeface="Caviar Dreams" charset="0"/>
              </a:rPr>
              <a:t>Muestra la meta para el año, venta total del año anterior, proyección a cierre de año y lo que se lleva de venta dentro del año actual.</a:t>
            </a:r>
          </a:p>
        </p:txBody>
      </p:sp>
      <p:sp>
        <p:nvSpPr>
          <p:cNvPr id="17" name="object 8"/>
          <p:cNvSpPr txBox="1"/>
          <p:nvPr/>
        </p:nvSpPr>
        <p:spPr>
          <a:xfrm>
            <a:off x="4833596" y="5000357"/>
            <a:ext cx="2238935" cy="597599"/>
          </a:xfrm>
          <a:prstGeom prst="rect">
            <a:avLst/>
          </a:prstGeom>
        </p:spPr>
        <p:txBody>
          <a:bodyPr vert="horz" wrap="square" lIns="0" tIns="0" rIns="0" bIns="0" rtlCol="0">
            <a:spAutoFit/>
          </a:bodyPr>
          <a:lstStyle/>
          <a:p>
            <a:pPr marL="11206" marR="4483" algn="just"/>
            <a:r>
              <a:rPr lang="es-CL" sz="971" b="1" spc="31" dirty="0">
                <a:solidFill>
                  <a:srgbClr val="231F20"/>
                </a:solidFill>
                <a:latin typeface="Caviar Dreams" charset="0"/>
              </a:rPr>
              <a:t>Meta Diaria: </a:t>
            </a:r>
            <a:r>
              <a:rPr lang="es-CL" sz="971" spc="31" dirty="0">
                <a:solidFill>
                  <a:srgbClr val="231F20"/>
                </a:solidFill>
                <a:latin typeface="Caviar Dreams" charset="0"/>
              </a:rPr>
              <a:t>Muestra meta para el día, venta del mismo día de </a:t>
            </a:r>
            <a:r>
              <a:rPr lang="es-CL" sz="971" spc="31" dirty="0" err="1">
                <a:solidFill>
                  <a:srgbClr val="231F20"/>
                </a:solidFill>
                <a:latin typeface="Caviar Dreams" charset="0"/>
              </a:rPr>
              <a:t>retail</a:t>
            </a:r>
            <a:r>
              <a:rPr lang="es-CL" sz="971" spc="31" dirty="0">
                <a:solidFill>
                  <a:srgbClr val="231F20"/>
                </a:solidFill>
                <a:latin typeface="Caviar Dreams" charset="0"/>
              </a:rPr>
              <a:t> del año pasado,  proyección  a  cierre  y  venta actual.</a:t>
            </a:r>
            <a:endParaRPr sz="971" spc="31" dirty="0">
              <a:solidFill>
                <a:srgbClr val="231F20"/>
              </a:solidFill>
              <a:latin typeface="Caviar Dreams" charset="0"/>
            </a:endParaRPr>
          </a:p>
        </p:txBody>
      </p:sp>
      <p:sp>
        <p:nvSpPr>
          <p:cNvPr id="18" name="object 8"/>
          <p:cNvSpPr txBox="1"/>
          <p:nvPr/>
        </p:nvSpPr>
        <p:spPr>
          <a:xfrm>
            <a:off x="4827776" y="5780550"/>
            <a:ext cx="2238935" cy="896399"/>
          </a:xfrm>
          <a:prstGeom prst="rect">
            <a:avLst/>
          </a:prstGeom>
        </p:spPr>
        <p:txBody>
          <a:bodyPr vert="horz" wrap="square" lIns="0" tIns="0" rIns="0" bIns="0" rtlCol="0">
            <a:spAutoFit/>
          </a:bodyPr>
          <a:lstStyle/>
          <a:p>
            <a:pPr marL="11206" marR="4483" algn="just"/>
            <a:r>
              <a:rPr lang="es-CL" sz="971" b="1" spc="31" dirty="0">
                <a:solidFill>
                  <a:srgbClr val="231F20"/>
                </a:solidFill>
                <a:latin typeface="Caviar Dreams" charset="0"/>
              </a:rPr>
              <a:t>Meta   Mensual:   </a:t>
            </a:r>
            <a:r>
              <a:rPr lang="es-CL" sz="971" spc="31" dirty="0">
                <a:solidFill>
                  <a:srgbClr val="231F20"/>
                </a:solidFill>
                <a:latin typeface="Caviar Dreams" charset="0"/>
              </a:rPr>
              <a:t>Muestra   meta   para el   mes,   venta   del   mismo   mes   del año  pasado  (de  1  a  31  o  calendario gregoriano), proyección a cierre de mes y lo que se lleva de venta en el mes.</a:t>
            </a:r>
            <a:endParaRPr sz="971" spc="31" dirty="0">
              <a:solidFill>
                <a:srgbClr val="231F20"/>
              </a:solidFill>
              <a:latin typeface="Caviar Dreams" charset="0"/>
            </a:endParaRPr>
          </a:p>
        </p:txBody>
      </p:sp>
      <p:sp>
        <p:nvSpPr>
          <p:cNvPr id="19" name="object 8"/>
          <p:cNvSpPr txBox="1"/>
          <p:nvPr/>
        </p:nvSpPr>
        <p:spPr>
          <a:xfrm>
            <a:off x="7801233" y="5057523"/>
            <a:ext cx="2238935" cy="746999"/>
          </a:xfrm>
          <a:prstGeom prst="rect">
            <a:avLst/>
          </a:prstGeom>
        </p:spPr>
        <p:txBody>
          <a:bodyPr vert="horz" wrap="square" lIns="0" tIns="0" rIns="0" bIns="0" rtlCol="0">
            <a:spAutoFit/>
          </a:bodyPr>
          <a:lstStyle/>
          <a:p>
            <a:pPr marL="11206" marR="4483" algn="just"/>
            <a:r>
              <a:rPr lang="es-CL" sz="971" b="1" spc="31" dirty="0">
                <a:solidFill>
                  <a:srgbClr val="231F20"/>
                </a:solidFill>
                <a:latin typeface="Caviar Dreams" charset="0"/>
              </a:rPr>
              <a:t>Meta Semanal:  </a:t>
            </a:r>
            <a:r>
              <a:rPr lang="es-CL" sz="971" spc="31" dirty="0">
                <a:solidFill>
                  <a:srgbClr val="231F20"/>
                </a:solidFill>
                <a:latin typeface="Caviar Dreams" charset="0"/>
              </a:rPr>
              <a:t>Muestra  meta  para  la semana, venta de la misma semana de </a:t>
            </a:r>
            <a:r>
              <a:rPr lang="es-CL" sz="971" spc="31" dirty="0" err="1">
                <a:solidFill>
                  <a:srgbClr val="231F20"/>
                </a:solidFill>
                <a:latin typeface="Caviar Dreams" charset="0"/>
              </a:rPr>
              <a:t>retail</a:t>
            </a:r>
            <a:r>
              <a:rPr lang="es-CL" sz="971" spc="31" dirty="0">
                <a:solidFill>
                  <a:srgbClr val="231F20"/>
                </a:solidFill>
                <a:latin typeface="Caviar Dreams" charset="0"/>
              </a:rPr>
              <a:t> del año pasado, proyección a cierre y lo que se lleva de venta en la semana.</a:t>
            </a:r>
            <a:endParaRPr sz="971" spc="31" dirty="0">
              <a:solidFill>
                <a:srgbClr val="231F20"/>
              </a:solidFill>
              <a:latin typeface="Caviar Dreams" charset="0"/>
            </a:endParaRPr>
          </a:p>
        </p:txBody>
      </p:sp>
      <p:grpSp>
        <p:nvGrpSpPr>
          <p:cNvPr id="21" name="Group 21"/>
          <p:cNvGrpSpPr/>
          <p:nvPr/>
        </p:nvGrpSpPr>
        <p:grpSpPr>
          <a:xfrm>
            <a:off x="4619866" y="5057523"/>
            <a:ext cx="123265" cy="137239"/>
            <a:chOff x="6654800" y="5618226"/>
            <a:chExt cx="139700" cy="155537"/>
          </a:xfrm>
        </p:grpSpPr>
        <p:sp>
          <p:nvSpPr>
            <p:cNvPr id="22" name="object 8"/>
            <p:cNvSpPr/>
            <p:nvPr/>
          </p:nvSpPr>
          <p:spPr>
            <a:xfrm>
              <a:off x="6654800" y="5634063"/>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3" name="object 14"/>
            <p:cNvSpPr txBox="1"/>
            <p:nvPr/>
          </p:nvSpPr>
          <p:spPr>
            <a:xfrm>
              <a:off x="6676173" y="5618226"/>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grpSp>
        <p:nvGrpSpPr>
          <p:cNvPr id="24" name="Group 24"/>
          <p:cNvGrpSpPr/>
          <p:nvPr/>
        </p:nvGrpSpPr>
        <p:grpSpPr>
          <a:xfrm>
            <a:off x="4613535" y="5805283"/>
            <a:ext cx="123265" cy="137239"/>
            <a:chOff x="6654800" y="5618226"/>
            <a:chExt cx="139700" cy="155537"/>
          </a:xfrm>
        </p:grpSpPr>
        <p:sp>
          <p:nvSpPr>
            <p:cNvPr id="25" name="object 8"/>
            <p:cNvSpPr/>
            <p:nvPr/>
          </p:nvSpPr>
          <p:spPr>
            <a:xfrm>
              <a:off x="6654800" y="5634063"/>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6" name="object 14"/>
            <p:cNvSpPr txBox="1"/>
            <p:nvPr/>
          </p:nvSpPr>
          <p:spPr>
            <a:xfrm>
              <a:off x="6676173" y="5618226"/>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grpSp>
      <p:grpSp>
        <p:nvGrpSpPr>
          <p:cNvPr id="27" name="Group 27"/>
          <p:cNvGrpSpPr/>
          <p:nvPr/>
        </p:nvGrpSpPr>
        <p:grpSpPr>
          <a:xfrm>
            <a:off x="7587503" y="5065881"/>
            <a:ext cx="123265" cy="137239"/>
            <a:chOff x="6654800" y="5618226"/>
            <a:chExt cx="139700" cy="155537"/>
          </a:xfrm>
        </p:grpSpPr>
        <p:sp>
          <p:nvSpPr>
            <p:cNvPr id="28" name="object 8"/>
            <p:cNvSpPr/>
            <p:nvPr/>
          </p:nvSpPr>
          <p:spPr>
            <a:xfrm>
              <a:off x="6654800" y="5634063"/>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29" name="object 14"/>
            <p:cNvSpPr txBox="1"/>
            <p:nvPr/>
          </p:nvSpPr>
          <p:spPr>
            <a:xfrm>
              <a:off x="6676173" y="5618226"/>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grpSp>
        <p:nvGrpSpPr>
          <p:cNvPr id="30" name="Group 30"/>
          <p:cNvGrpSpPr/>
          <p:nvPr/>
        </p:nvGrpSpPr>
        <p:grpSpPr>
          <a:xfrm>
            <a:off x="7587311" y="5896175"/>
            <a:ext cx="123265" cy="137239"/>
            <a:chOff x="6654800" y="5618226"/>
            <a:chExt cx="139700" cy="155537"/>
          </a:xfrm>
        </p:grpSpPr>
        <p:sp>
          <p:nvSpPr>
            <p:cNvPr id="31" name="object 8"/>
            <p:cNvSpPr/>
            <p:nvPr/>
          </p:nvSpPr>
          <p:spPr>
            <a:xfrm>
              <a:off x="6654800" y="5634063"/>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32" name="object 14"/>
            <p:cNvSpPr txBox="1"/>
            <p:nvPr/>
          </p:nvSpPr>
          <p:spPr>
            <a:xfrm>
              <a:off x="6676173" y="5618226"/>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4</a:t>
              </a:r>
              <a:endParaRPr sz="882" dirty="0">
                <a:latin typeface="Caviar Dreams" charset="0"/>
                <a:ea typeface="Caviar Dreams" charset="0"/>
                <a:cs typeface="Caviar Dreams" charset="0"/>
              </a:endParaRPr>
            </a:p>
          </p:txBody>
        </p:sp>
      </p:grpSp>
      <p:grpSp>
        <p:nvGrpSpPr>
          <p:cNvPr id="33" name="Group 26"/>
          <p:cNvGrpSpPr/>
          <p:nvPr/>
        </p:nvGrpSpPr>
        <p:grpSpPr>
          <a:xfrm>
            <a:off x="3594679" y="1788097"/>
            <a:ext cx="123265" cy="135743"/>
            <a:chOff x="915073" y="5083325"/>
            <a:chExt cx="139700" cy="153842"/>
          </a:xfrm>
        </p:grpSpPr>
        <p:sp>
          <p:nvSpPr>
            <p:cNvPr id="34"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35" name="object 19"/>
            <p:cNvSpPr txBox="1"/>
            <p:nvPr/>
          </p:nvSpPr>
          <p:spPr>
            <a:xfrm>
              <a:off x="935154" y="508332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grpSp>
        <p:nvGrpSpPr>
          <p:cNvPr id="36" name="Group 30"/>
          <p:cNvGrpSpPr/>
          <p:nvPr/>
        </p:nvGrpSpPr>
        <p:grpSpPr>
          <a:xfrm>
            <a:off x="7697209" y="1780363"/>
            <a:ext cx="123265" cy="137239"/>
            <a:chOff x="915073" y="5074560"/>
            <a:chExt cx="139700" cy="155537"/>
          </a:xfrm>
          <a:solidFill>
            <a:srgbClr val="FF0000"/>
          </a:solidFill>
        </p:grpSpPr>
        <p:sp>
          <p:nvSpPr>
            <p:cNvPr id="37"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dirty="0">
                <a:latin typeface="Caviar Dreams" charset="0"/>
                <a:ea typeface="Caviar Dreams" charset="0"/>
                <a:cs typeface="Caviar Dreams" charset="0"/>
              </a:endParaRPr>
            </a:p>
          </p:txBody>
        </p:sp>
        <p:sp>
          <p:nvSpPr>
            <p:cNvPr id="38" name="object 19"/>
            <p:cNvSpPr txBox="1"/>
            <p:nvPr/>
          </p:nvSpPr>
          <p:spPr>
            <a:xfrm>
              <a:off x="936448" y="5074560"/>
              <a:ext cx="63843"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2</a:t>
              </a:r>
              <a:endParaRPr sz="882" dirty="0">
                <a:latin typeface="Caviar Dreams" charset="0"/>
                <a:ea typeface="Caviar Dreams" charset="0"/>
                <a:cs typeface="Caviar Dreams" charset="0"/>
              </a:endParaRPr>
            </a:p>
          </p:txBody>
        </p:sp>
      </p:grpSp>
      <p:grpSp>
        <p:nvGrpSpPr>
          <p:cNvPr id="39" name="Agrupar 38"/>
          <p:cNvGrpSpPr/>
          <p:nvPr/>
        </p:nvGrpSpPr>
        <p:grpSpPr>
          <a:xfrm>
            <a:off x="3577786" y="3368395"/>
            <a:ext cx="123265" cy="137238"/>
            <a:chOff x="7830186" y="4976694"/>
            <a:chExt cx="123265" cy="137238"/>
          </a:xfrm>
          <a:solidFill>
            <a:srgbClr val="FF0000"/>
          </a:solidFill>
        </p:grpSpPr>
        <p:sp>
          <p:nvSpPr>
            <p:cNvPr id="40" name="object 6"/>
            <p:cNvSpPr/>
            <p:nvPr/>
          </p:nvSpPr>
          <p:spPr>
            <a:xfrm>
              <a:off x="7830186" y="4990667"/>
              <a:ext cx="123265" cy="123265"/>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41" name="object 17"/>
            <p:cNvSpPr txBox="1"/>
            <p:nvPr/>
          </p:nvSpPr>
          <p:spPr>
            <a:xfrm>
              <a:off x="7849045" y="4976694"/>
              <a:ext cx="85165" cy="135743"/>
            </a:xfrm>
            <a:prstGeom prst="rect">
              <a:avLst/>
            </a:prstGeom>
            <a:noFill/>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3</a:t>
              </a:r>
              <a:endParaRPr sz="882" dirty="0">
                <a:latin typeface="Caviar Dreams" charset="0"/>
                <a:ea typeface="Caviar Dreams" charset="0"/>
                <a:cs typeface="Caviar Dreams" charset="0"/>
              </a:endParaRPr>
            </a:p>
          </p:txBody>
        </p:sp>
      </p:grpSp>
      <p:grpSp>
        <p:nvGrpSpPr>
          <p:cNvPr id="42" name="Group 27"/>
          <p:cNvGrpSpPr/>
          <p:nvPr/>
        </p:nvGrpSpPr>
        <p:grpSpPr>
          <a:xfrm>
            <a:off x="7697209" y="3399951"/>
            <a:ext cx="123265" cy="137239"/>
            <a:chOff x="915073" y="5074560"/>
            <a:chExt cx="139700" cy="155537"/>
          </a:xfrm>
          <a:solidFill>
            <a:srgbClr val="FF0000"/>
          </a:solidFill>
        </p:grpSpPr>
        <p:sp>
          <p:nvSpPr>
            <p:cNvPr id="43"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grpFill/>
          </p:spPr>
          <p:txBody>
            <a:bodyPr wrap="square" lIns="0" tIns="0" rIns="0" bIns="0" rtlCol="0"/>
            <a:lstStyle/>
            <a:p>
              <a:endParaRPr sz="1588">
                <a:latin typeface="Caviar Dreams" charset="0"/>
                <a:ea typeface="Caviar Dreams" charset="0"/>
                <a:cs typeface="Caviar Dreams" charset="0"/>
              </a:endParaRPr>
            </a:p>
          </p:txBody>
        </p:sp>
        <p:sp>
          <p:nvSpPr>
            <p:cNvPr id="44" name="object 19"/>
            <p:cNvSpPr txBox="1"/>
            <p:nvPr/>
          </p:nvSpPr>
          <p:spPr>
            <a:xfrm>
              <a:off x="936446" y="5074560"/>
              <a:ext cx="96520" cy="153842"/>
            </a:xfrm>
            <a:prstGeom prst="rect">
              <a:avLst/>
            </a:prstGeom>
            <a:noFill/>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4</a:t>
              </a:r>
              <a:endParaRPr sz="882" dirty="0">
                <a:latin typeface="Caviar Dreams" charset="0"/>
                <a:ea typeface="Caviar Dreams" charset="0"/>
                <a:cs typeface="Caviar Dreams" charset="0"/>
              </a:endParaRPr>
            </a:p>
          </p:txBody>
        </p:sp>
      </p:grpSp>
      <p:sp>
        <p:nvSpPr>
          <p:cNvPr id="45" name="Rectángulo 44"/>
          <p:cNvSpPr/>
          <p:nvPr/>
        </p:nvSpPr>
        <p:spPr>
          <a:xfrm>
            <a:off x="1874165" y="2370666"/>
            <a:ext cx="597885" cy="1185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46" name="Rectángulo 45"/>
          <p:cNvSpPr/>
          <p:nvPr/>
        </p:nvSpPr>
        <p:spPr>
          <a:xfrm>
            <a:off x="2472050" y="1811815"/>
            <a:ext cx="1068710" cy="1357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67" name="Rectángulo 66"/>
          <p:cNvSpPr/>
          <p:nvPr/>
        </p:nvSpPr>
        <p:spPr>
          <a:xfrm>
            <a:off x="2472050" y="3408417"/>
            <a:ext cx="1068710" cy="1185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68" name="Rectángulo 67"/>
          <p:cNvSpPr/>
          <p:nvPr/>
        </p:nvSpPr>
        <p:spPr>
          <a:xfrm>
            <a:off x="6543683" y="3407040"/>
            <a:ext cx="1105453" cy="1185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69" name="Rectángulo 68"/>
          <p:cNvSpPr/>
          <p:nvPr/>
        </p:nvSpPr>
        <p:spPr>
          <a:xfrm>
            <a:off x="6543684" y="1832363"/>
            <a:ext cx="1105452" cy="1357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Tree>
    <p:extLst>
      <p:ext uri="{BB962C8B-B14F-4D97-AF65-F5344CB8AC3E}">
        <p14:creationId xmlns:p14="http://schemas.microsoft.com/office/powerpoint/2010/main" val="62294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F993E4B-9FFD-4A0E-B043-94D6F27485AE}"/>
              </a:ext>
            </a:extLst>
          </p:cNvPr>
          <p:cNvPicPr>
            <a:picLocks noChangeAspect="1"/>
          </p:cNvPicPr>
          <p:nvPr/>
        </p:nvPicPr>
        <p:blipFill>
          <a:blip r:embed="rId3"/>
          <a:stretch>
            <a:fillRect/>
          </a:stretch>
        </p:blipFill>
        <p:spPr>
          <a:xfrm>
            <a:off x="251161" y="1490418"/>
            <a:ext cx="8244426" cy="4148237"/>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Entradas-Flujos</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08</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sp>
        <p:nvSpPr>
          <p:cNvPr id="15" name="object 8"/>
          <p:cNvSpPr txBox="1"/>
          <p:nvPr/>
        </p:nvSpPr>
        <p:spPr>
          <a:xfrm>
            <a:off x="9249696" y="1567196"/>
            <a:ext cx="1947022" cy="3852017"/>
          </a:xfrm>
          <a:prstGeom prst="rect">
            <a:avLst/>
          </a:prstGeom>
        </p:spPr>
        <p:txBody>
          <a:bodyPr vert="horz" wrap="square" lIns="0" tIns="0" rIns="0" bIns="0" rtlCol="0">
            <a:spAutoFit/>
          </a:bodyPr>
          <a:lstStyle/>
          <a:p>
            <a:pPr marL="12700" marR="13335" algn="just">
              <a:lnSpc>
                <a:spcPct val="100000"/>
              </a:lnSpc>
            </a:pPr>
            <a:r>
              <a:rPr lang="es-CL" sz="927" spc="31" dirty="0">
                <a:solidFill>
                  <a:srgbClr val="231F20"/>
                </a:solidFill>
                <a:latin typeface="Caviar Dreams" charset="0"/>
              </a:rPr>
              <a:t>Este reporte muestra la  cantidad de entradas    generadas en el periodo  de  tiempo seleccionado y  correspondiente a las tiendas o  zonas de conteo consultadas. El gráfico de la izquierda muestra las entradas acumuladas  totales del periodo y el   gráfico   de la derecha muestra los promedios de entradas,  separados  en  bloques de  una  hora, ideal para saber en qué horario se concentran los </a:t>
            </a:r>
            <a:r>
              <a:rPr lang="es-CL" sz="927" spc="31" dirty="0" err="1">
                <a:solidFill>
                  <a:srgbClr val="231F20"/>
                </a:solidFill>
                <a:latin typeface="Caviar Dreams" charset="0"/>
              </a:rPr>
              <a:t>peak</a:t>
            </a:r>
            <a:r>
              <a:rPr lang="es-CL" sz="927" spc="31" dirty="0">
                <a:solidFill>
                  <a:srgbClr val="231F20"/>
                </a:solidFill>
                <a:latin typeface="Caviar Dreams" charset="0"/>
              </a:rPr>
              <a:t> de tráfico.</a:t>
            </a:r>
          </a:p>
          <a:p>
            <a:pPr>
              <a:lnSpc>
                <a:spcPct val="100000"/>
              </a:lnSpc>
            </a:pPr>
            <a:endParaRPr lang="es-CL" sz="927" spc="31" dirty="0">
              <a:solidFill>
                <a:srgbClr val="231F20"/>
              </a:solidFill>
              <a:latin typeface="Caviar Dreams" charset="0"/>
            </a:endParaRPr>
          </a:p>
          <a:p>
            <a:pPr>
              <a:lnSpc>
                <a:spcPct val="100000"/>
              </a:lnSpc>
              <a:spcBef>
                <a:spcPts val="39"/>
              </a:spcBef>
            </a:pPr>
            <a:endParaRPr lang="es-CL" sz="927" spc="31" dirty="0">
              <a:solidFill>
                <a:srgbClr val="231F20"/>
              </a:solidFill>
              <a:latin typeface="Caviar Dreams" charset="0"/>
            </a:endParaRPr>
          </a:p>
          <a:p>
            <a:pPr marL="269875" marR="5080" indent="-222885" algn="just">
              <a:lnSpc>
                <a:spcPct val="99700"/>
              </a:lnSpc>
            </a:pPr>
            <a:r>
              <a:rPr lang="es-CL" sz="927" spc="31" dirty="0">
                <a:solidFill>
                  <a:srgbClr val="231F20"/>
                </a:solidFill>
                <a:latin typeface="Caviar Dreams" charset="0"/>
              </a:rPr>
              <a:t>    </a:t>
            </a:r>
            <a:r>
              <a:rPr lang="es-CL" sz="927" b="1" spc="31" dirty="0">
                <a:solidFill>
                  <a:srgbClr val="231F20"/>
                </a:solidFill>
                <a:latin typeface="Caviar Dreams" charset="0"/>
              </a:rPr>
              <a:t>+Ver detalle: </a:t>
            </a:r>
            <a:r>
              <a:rPr lang="es-CL" sz="927" spc="31" dirty="0">
                <a:solidFill>
                  <a:srgbClr val="231F20"/>
                </a:solidFill>
                <a:latin typeface="Caviar Dreams" charset="0"/>
              </a:rPr>
              <a:t>Al extender el   detalle (botón 1 en la parte   inferior), podemos ver por horas, el comportamiento del dato  de entradas. El botón ver  detalle funciona de la  misma manera en cada  una  de los reportes que en su   parte inferior lo tengan.</a:t>
            </a:r>
          </a:p>
        </p:txBody>
      </p:sp>
      <p:grpSp>
        <p:nvGrpSpPr>
          <p:cNvPr id="17" name="Group 12"/>
          <p:cNvGrpSpPr/>
          <p:nvPr/>
        </p:nvGrpSpPr>
        <p:grpSpPr>
          <a:xfrm>
            <a:off x="9230837" y="3992647"/>
            <a:ext cx="123265" cy="137239"/>
            <a:chOff x="6654800" y="5618226"/>
            <a:chExt cx="139700" cy="155537"/>
          </a:xfrm>
        </p:grpSpPr>
        <p:sp>
          <p:nvSpPr>
            <p:cNvPr id="18" name="object 8"/>
            <p:cNvSpPr/>
            <p:nvPr/>
          </p:nvSpPr>
          <p:spPr>
            <a:xfrm>
              <a:off x="6654800" y="5634063"/>
              <a:ext cx="139700" cy="139700"/>
            </a:xfrm>
            <a:custGeom>
              <a:avLst/>
              <a:gdLst/>
              <a:ahLst/>
              <a:cxnLst/>
              <a:rect l="l" t="t" r="r" b="b"/>
              <a:pathLst>
                <a:path w="139700" h="139700">
                  <a:moveTo>
                    <a:pt x="69837" y="0"/>
                  </a:moveTo>
                  <a:lnTo>
                    <a:pt x="42653" y="5490"/>
                  </a:lnTo>
                  <a:lnTo>
                    <a:pt x="20454" y="20461"/>
                  </a:lnTo>
                  <a:lnTo>
                    <a:pt x="5488" y="42664"/>
                  </a:lnTo>
                  <a:lnTo>
                    <a:pt x="0" y="69850"/>
                  </a:lnTo>
                  <a:lnTo>
                    <a:pt x="5488" y="97035"/>
                  </a:lnTo>
                  <a:lnTo>
                    <a:pt x="20454" y="119238"/>
                  </a:lnTo>
                  <a:lnTo>
                    <a:pt x="42653" y="134209"/>
                  </a:lnTo>
                  <a:lnTo>
                    <a:pt x="69837" y="139700"/>
                  </a:lnTo>
                  <a:lnTo>
                    <a:pt x="97028" y="134209"/>
                  </a:lnTo>
                  <a:lnTo>
                    <a:pt x="119230" y="119238"/>
                  </a:lnTo>
                  <a:lnTo>
                    <a:pt x="134198" y="97035"/>
                  </a:lnTo>
                  <a:lnTo>
                    <a:pt x="139687" y="69850"/>
                  </a:lnTo>
                  <a:lnTo>
                    <a:pt x="134198" y="42664"/>
                  </a:lnTo>
                  <a:lnTo>
                    <a:pt x="119230" y="20461"/>
                  </a:lnTo>
                  <a:lnTo>
                    <a:pt x="97028" y="5490"/>
                  </a:lnTo>
                  <a:lnTo>
                    <a:pt x="69837" y="0"/>
                  </a:lnTo>
                  <a:close/>
                </a:path>
              </a:pathLst>
            </a:custGeom>
            <a:solidFill>
              <a:srgbClr val="414042"/>
            </a:solidFill>
          </p:spPr>
          <p:txBody>
            <a:bodyPr wrap="square" lIns="0" tIns="0" rIns="0" bIns="0" rtlCol="0"/>
            <a:lstStyle/>
            <a:p>
              <a:endParaRPr sz="1588">
                <a:latin typeface="Caviar Dreams" charset="0"/>
                <a:ea typeface="Caviar Dreams" charset="0"/>
                <a:cs typeface="Caviar Dreams" charset="0"/>
              </a:endParaRPr>
            </a:p>
          </p:txBody>
        </p:sp>
        <p:sp>
          <p:nvSpPr>
            <p:cNvPr id="19" name="object 14"/>
            <p:cNvSpPr txBox="1"/>
            <p:nvPr/>
          </p:nvSpPr>
          <p:spPr>
            <a:xfrm>
              <a:off x="6676173" y="5618226"/>
              <a:ext cx="96520" cy="153842"/>
            </a:xfrm>
            <a:prstGeom prst="rect">
              <a:avLst/>
            </a:prstGeom>
          </p:spPr>
          <p:txBody>
            <a:bodyPr vert="horz" wrap="square" lIns="0" tIns="0" rIns="0" bIns="0" rtlCol="0">
              <a:spAutoFit/>
            </a:bodyPr>
            <a:lstStyle/>
            <a:p>
              <a:pPr marL="11206"/>
              <a:r>
                <a:rPr lang="es-ES_tradnl"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grpSp>
        <p:nvGrpSpPr>
          <p:cNvPr id="21" name="Group 26"/>
          <p:cNvGrpSpPr/>
          <p:nvPr/>
        </p:nvGrpSpPr>
        <p:grpSpPr>
          <a:xfrm>
            <a:off x="7582754" y="3153434"/>
            <a:ext cx="123265" cy="135743"/>
            <a:chOff x="915073" y="5083325"/>
            <a:chExt cx="139700" cy="153842"/>
          </a:xfrm>
        </p:grpSpPr>
        <p:sp>
          <p:nvSpPr>
            <p:cNvPr id="22" name="object 8"/>
            <p:cNvSpPr/>
            <p:nvPr/>
          </p:nvSpPr>
          <p:spPr>
            <a:xfrm>
              <a:off x="915073" y="5090397"/>
              <a:ext cx="139700" cy="139700"/>
            </a:xfrm>
            <a:custGeom>
              <a:avLst/>
              <a:gdLst/>
              <a:ahLst/>
              <a:cxnLst/>
              <a:rect l="l" t="t" r="r" b="b"/>
              <a:pathLst>
                <a:path w="139700" h="139700">
                  <a:moveTo>
                    <a:pt x="69837" y="0"/>
                  </a:moveTo>
                  <a:lnTo>
                    <a:pt x="42653" y="5490"/>
                  </a:lnTo>
                  <a:lnTo>
                    <a:pt x="20454" y="20461"/>
                  </a:lnTo>
                  <a:lnTo>
                    <a:pt x="5488" y="42664"/>
                  </a:lnTo>
                  <a:lnTo>
                    <a:pt x="0" y="69849"/>
                  </a:lnTo>
                  <a:lnTo>
                    <a:pt x="5488" y="97035"/>
                  </a:lnTo>
                  <a:lnTo>
                    <a:pt x="20454" y="119238"/>
                  </a:lnTo>
                  <a:lnTo>
                    <a:pt x="42653" y="134209"/>
                  </a:lnTo>
                  <a:lnTo>
                    <a:pt x="69837" y="139699"/>
                  </a:lnTo>
                  <a:lnTo>
                    <a:pt x="97028" y="134209"/>
                  </a:lnTo>
                  <a:lnTo>
                    <a:pt x="119230" y="119238"/>
                  </a:lnTo>
                  <a:lnTo>
                    <a:pt x="134198" y="97035"/>
                  </a:lnTo>
                  <a:lnTo>
                    <a:pt x="139687" y="69849"/>
                  </a:lnTo>
                  <a:lnTo>
                    <a:pt x="134198" y="42664"/>
                  </a:lnTo>
                  <a:lnTo>
                    <a:pt x="119230" y="20461"/>
                  </a:lnTo>
                  <a:lnTo>
                    <a:pt x="97028" y="5490"/>
                  </a:lnTo>
                  <a:lnTo>
                    <a:pt x="69837" y="0"/>
                  </a:lnTo>
                  <a:close/>
                </a:path>
              </a:pathLst>
            </a:custGeom>
            <a:solidFill>
              <a:srgbClr val="FF0000"/>
            </a:solidFill>
          </p:spPr>
          <p:txBody>
            <a:bodyPr wrap="square" lIns="0" tIns="0" rIns="0" bIns="0" rtlCol="0"/>
            <a:lstStyle/>
            <a:p>
              <a:endParaRPr sz="1588">
                <a:latin typeface="Caviar Dreams" charset="0"/>
                <a:ea typeface="Caviar Dreams" charset="0"/>
                <a:cs typeface="Caviar Dreams" charset="0"/>
              </a:endParaRPr>
            </a:p>
          </p:txBody>
        </p:sp>
        <p:sp>
          <p:nvSpPr>
            <p:cNvPr id="23" name="object 19"/>
            <p:cNvSpPr txBox="1"/>
            <p:nvPr/>
          </p:nvSpPr>
          <p:spPr>
            <a:xfrm>
              <a:off x="935154" y="5083325"/>
              <a:ext cx="96520" cy="153842"/>
            </a:xfrm>
            <a:prstGeom prst="rect">
              <a:avLst/>
            </a:prstGeom>
          </p:spPr>
          <p:txBody>
            <a:bodyPr vert="horz" wrap="square" lIns="0" tIns="0" rIns="0" bIns="0" rtlCol="0">
              <a:spAutoFit/>
            </a:bodyPr>
            <a:lstStyle/>
            <a:p>
              <a:pPr marL="11206"/>
              <a:r>
                <a:rPr sz="882" b="1" dirty="0">
                  <a:solidFill>
                    <a:srgbClr val="FFFFFF"/>
                  </a:solidFill>
                  <a:latin typeface="Caviar Dreams" charset="0"/>
                  <a:ea typeface="Caviar Dreams" charset="0"/>
                  <a:cs typeface="Caviar Dreams" charset="0"/>
                </a:rPr>
                <a:t>1</a:t>
              </a:r>
              <a:endParaRPr sz="882" dirty="0">
                <a:latin typeface="Caviar Dreams" charset="0"/>
                <a:ea typeface="Caviar Dreams" charset="0"/>
                <a:cs typeface="Caviar Dreams" charset="0"/>
              </a:endParaRPr>
            </a:p>
          </p:txBody>
        </p:sp>
      </p:grpSp>
      <p:sp>
        <p:nvSpPr>
          <p:cNvPr id="24" name="Rectángulo 23"/>
          <p:cNvSpPr/>
          <p:nvPr/>
        </p:nvSpPr>
        <p:spPr>
          <a:xfrm>
            <a:off x="7770051" y="3167686"/>
            <a:ext cx="244367" cy="1232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
        <p:nvSpPr>
          <p:cNvPr id="25" name="Rectángulo 24"/>
          <p:cNvSpPr/>
          <p:nvPr/>
        </p:nvSpPr>
        <p:spPr>
          <a:xfrm>
            <a:off x="251161" y="2495386"/>
            <a:ext cx="552775" cy="1250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Tree>
    <p:extLst>
      <p:ext uri="{BB962C8B-B14F-4D97-AF65-F5344CB8AC3E}">
        <p14:creationId xmlns:p14="http://schemas.microsoft.com/office/powerpoint/2010/main" val="135453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A2C65F-2AD1-4DE9-98D1-730DD3D09B1F}"/>
              </a:ext>
            </a:extLst>
          </p:cNvPr>
          <p:cNvPicPr>
            <a:picLocks noChangeAspect="1"/>
          </p:cNvPicPr>
          <p:nvPr/>
        </p:nvPicPr>
        <p:blipFill>
          <a:blip r:embed="rId3"/>
          <a:stretch>
            <a:fillRect/>
          </a:stretch>
        </p:blipFill>
        <p:spPr>
          <a:xfrm>
            <a:off x="1832303" y="1565955"/>
            <a:ext cx="7685407" cy="3859526"/>
          </a:xfrm>
          <a:prstGeom prst="rect">
            <a:avLst/>
          </a:prstGeom>
        </p:spPr>
      </p:pic>
      <p:grpSp>
        <p:nvGrpSpPr>
          <p:cNvPr id="5" name="Agrupar 7"/>
          <p:cNvGrpSpPr/>
          <p:nvPr/>
        </p:nvGrpSpPr>
        <p:grpSpPr>
          <a:xfrm>
            <a:off x="0" y="703385"/>
            <a:ext cx="6677130" cy="663191"/>
            <a:chOff x="0" y="703385"/>
            <a:chExt cx="6677130" cy="663191"/>
          </a:xfrm>
        </p:grpSpPr>
        <p:sp>
          <p:nvSpPr>
            <p:cNvPr id="6" name="Rectángulo 5"/>
            <p:cNvSpPr/>
            <p:nvPr/>
          </p:nvSpPr>
          <p:spPr>
            <a:xfrm>
              <a:off x="0" y="703385"/>
              <a:ext cx="6330462" cy="663191"/>
            </a:xfrm>
            <a:prstGeom prst="rect">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latin typeface="Caviar Dreams" charset="0"/>
                  <a:ea typeface="Caviar Dreams" charset="0"/>
                  <a:cs typeface="Caviar Dreams" charset="0"/>
                </a:rPr>
                <a:t>Conversión </a:t>
              </a:r>
              <a:r>
                <a:rPr lang="mr-IN" sz="2400" b="1" dirty="0">
                  <a:solidFill>
                    <a:schemeClr val="bg1"/>
                  </a:solidFill>
                  <a:latin typeface="Caviar Dreams" charset="0"/>
                  <a:ea typeface="Caviar Dreams" charset="0"/>
                  <a:cs typeface="Caviar Dreams" charset="0"/>
                </a:rPr>
                <a:t>–</a:t>
              </a:r>
              <a:r>
                <a:rPr lang="es-CL" sz="2400" b="1" dirty="0">
                  <a:solidFill>
                    <a:schemeClr val="bg1"/>
                  </a:solidFill>
                  <a:latin typeface="Caviar Dreams" charset="0"/>
                  <a:ea typeface="Caviar Dreams" charset="0"/>
                  <a:cs typeface="Caviar Dreams" charset="0"/>
                </a:rPr>
                <a:t> Flujos</a:t>
              </a:r>
            </a:p>
          </p:txBody>
        </p:sp>
        <p:sp>
          <p:nvSpPr>
            <p:cNvPr id="7" name="Elipse 6"/>
            <p:cNvSpPr/>
            <p:nvPr/>
          </p:nvSpPr>
          <p:spPr>
            <a:xfrm>
              <a:off x="5983794" y="703385"/>
              <a:ext cx="693336" cy="663191"/>
            </a:xfrm>
            <a:prstGeom prst="ellipse">
              <a:avLst/>
            </a:prstGeom>
            <a:solidFill>
              <a:srgbClr val="00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9" name="Título 1"/>
          <p:cNvSpPr txBox="1">
            <a:spLocks/>
          </p:cNvSpPr>
          <p:nvPr/>
        </p:nvSpPr>
        <p:spPr>
          <a:xfrm>
            <a:off x="83127" y="292815"/>
            <a:ext cx="9195955" cy="148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sz="2400" dirty="0">
              <a:solidFill>
                <a:schemeClr val="bg1"/>
              </a:solidFill>
              <a:latin typeface="Caviar Dreams" charset="0"/>
              <a:ea typeface="Caviar Dreams" charset="0"/>
              <a:cs typeface="Caviar Dreams" charset="0"/>
            </a:endParaRPr>
          </a:p>
        </p:txBody>
      </p:sp>
      <p:grpSp>
        <p:nvGrpSpPr>
          <p:cNvPr id="10" name="Agrupar 13"/>
          <p:cNvGrpSpPr/>
          <p:nvPr/>
        </p:nvGrpSpPr>
        <p:grpSpPr>
          <a:xfrm>
            <a:off x="11115377" y="6134851"/>
            <a:ext cx="1076622" cy="663191"/>
            <a:chOff x="11115377" y="5980303"/>
            <a:chExt cx="1076622" cy="663191"/>
          </a:xfrm>
          <a:solidFill>
            <a:srgbClr val="009EE3"/>
          </a:solidFill>
        </p:grpSpPr>
        <p:sp>
          <p:nvSpPr>
            <p:cNvPr id="11" name="Elipse 10"/>
            <p:cNvSpPr/>
            <p:nvPr/>
          </p:nvSpPr>
          <p:spPr>
            <a:xfrm>
              <a:off x="11115377" y="5980303"/>
              <a:ext cx="693336" cy="6631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p:cNvSpPr/>
            <p:nvPr/>
          </p:nvSpPr>
          <p:spPr>
            <a:xfrm>
              <a:off x="11462045" y="5980303"/>
              <a:ext cx="729954" cy="663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3" name="Título 1"/>
          <p:cNvSpPr>
            <a:spLocks noGrp="1"/>
          </p:cNvSpPr>
          <p:nvPr>
            <p:ph type="title"/>
          </p:nvPr>
        </p:nvSpPr>
        <p:spPr>
          <a:xfrm>
            <a:off x="11462045" y="6176963"/>
            <a:ext cx="555554" cy="592902"/>
          </a:xfrm>
        </p:spPr>
        <p:txBody>
          <a:bodyPr>
            <a:normAutofit/>
          </a:bodyPr>
          <a:lstStyle/>
          <a:p>
            <a:r>
              <a:rPr lang="es-CL" sz="2000" dirty="0">
                <a:solidFill>
                  <a:schemeClr val="bg1"/>
                </a:solidFill>
                <a:latin typeface="Caviar Dreams" charset="0"/>
                <a:ea typeface="Caviar Dreams" charset="0"/>
                <a:cs typeface="Caviar Dreams" charset="0"/>
              </a:rPr>
              <a:t>09</a:t>
            </a:r>
          </a:p>
        </p:txBody>
      </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l="61103" t="21231" r="24673" b="39726"/>
          <a:stretch/>
        </p:blipFill>
        <p:spPr>
          <a:xfrm rot="20361899">
            <a:off x="11253055" y="21481"/>
            <a:ext cx="856463" cy="856463"/>
          </a:xfrm>
          <a:prstGeom prst="rect">
            <a:avLst/>
          </a:prstGeom>
          <a:ln>
            <a:noFill/>
          </a:ln>
        </p:spPr>
      </p:pic>
      <p:grpSp>
        <p:nvGrpSpPr>
          <p:cNvPr id="4" name="Agrupar 3"/>
          <p:cNvGrpSpPr/>
          <p:nvPr/>
        </p:nvGrpSpPr>
        <p:grpSpPr>
          <a:xfrm>
            <a:off x="2502115" y="5624860"/>
            <a:ext cx="6699676" cy="896399"/>
            <a:chOff x="3205840" y="5686651"/>
            <a:chExt cx="6699676" cy="896399"/>
          </a:xfrm>
        </p:grpSpPr>
        <p:sp>
          <p:nvSpPr>
            <p:cNvPr id="15" name="object 8"/>
            <p:cNvSpPr txBox="1"/>
            <p:nvPr/>
          </p:nvSpPr>
          <p:spPr>
            <a:xfrm>
              <a:off x="3205840" y="5836050"/>
              <a:ext cx="2823882" cy="448200"/>
            </a:xfrm>
            <a:prstGeom prst="rect">
              <a:avLst/>
            </a:prstGeom>
          </p:spPr>
          <p:txBody>
            <a:bodyPr vert="horz" wrap="square" lIns="0" tIns="0" rIns="0" bIns="0" rtlCol="0">
              <a:spAutoFit/>
            </a:bodyPr>
            <a:lstStyle/>
            <a:p>
              <a:pPr marL="12700" marR="5080" algn="just">
                <a:lnSpc>
                  <a:spcPct val="100000"/>
                </a:lnSpc>
              </a:pPr>
              <a:r>
                <a:rPr lang="es-CL" sz="971" spc="-13" dirty="0">
                  <a:solidFill>
                    <a:srgbClr val="231F20"/>
                  </a:solidFill>
                  <a:latin typeface="Caviar Dreams" charset="0"/>
                </a:rPr>
                <a:t>Este es un indicador clave, que muestra cuantas ventas se logró concretar en relación a la cantidad de personas que visitaron la tienda. </a:t>
              </a:r>
            </a:p>
          </p:txBody>
        </p:sp>
        <p:sp>
          <p:nvSpPr>
            <p:cNvPr id="16" name="object 11"/>
            <p:cNvSpPr txBox="1"/>
            <p:nvPr/>
          </p:nvSpPr>
          <p:spPr>
            <a:xfrm>
              <a:off x="6543751" y="5686651"/>
              <a:ext cx="3361765" cy="896399"/>
            </a:xfrm>
            <a:prstGeom prst="rect">
              <a:avLst/>
            </a:prstGeom>
          </p:spPr>
          <p:txBody>
            <a:bodyPr vert="horz" wrap="square" lIns="0" tIns="0" rIns="0" bIns="0" rtlCol="0">
              <a:spAutoFit/>
            </a:bodyPr>
            <a:lstStyle/>
            <a:p>
              <a:pPr marL="12700" marR="5080" algn="just">
                <a:lnSpc>
                  <a:spcPct val="100000"/>
                </a:lnSpc>
              </a:pPr>
              <a:r>
                <a:rPr lang="es-CL" sz="971" spc="-13" dirty="0">
                  <a:solidFill>
                    <a:srgbClr val="231F20"/>
                  </a:solidFill>
                  <a:latin typeface="Caviar Dreams" charset="0"/>
                </a:rPr>
                <a:t>Al presionar +Ver detalle se despliega un gráfico que muestra el comportamiento horario de las entradas. La  distancia entre las boletas y las entradas, representa la oportunidad de negocio que existe y que se intenta abordar, con la posibilidad de cambiar de tienda o zona con el selector superior-derecho del reporte.</a:t>
              </a:r>
            </a:p>
          </p:txBody>
        </p:sp>
      </p:grpSp>
      <p:sp>
        <p:nvSpPr>
          <p:cNvPr id="17" name="Rectángulo 16"/>
          <p:cNvSpPr/>
          <p:nvPr/>
        </p:nvSpPr>
        <p:spPr>
          <a:xfrm>
            <a:off x="9040632" y="2639716"/>
            <a:ext cx="161159" cy="779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    </a:t>
            </a:r>
          </a:p>
        </p:txBody>
      </p:sp>
      <p:sp>
        <p:nvSpPr>
          <p:cNvPr id="18" name="Rectángulo 17"/>
          <p:cNvSpPr/>
          <p:nvPr/>
        </p:nvSpPr>
        <p:spPr>
          <a:xfrm>
            <a:off x="1832303" y="2567695"/>
            <a:ext cx="342379" cy="720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                            </a:t>
            </a:r>
          </a:p>
        </p:txBody>
      </p:sp>
    </p:spTree>
    <p:extLst>
      <p:ext uri="{BB962C8B-B14F-4D97-AF65-F5344CB8AC3E}">
        <p14:creationId xmlns:p14="http://schemas.microsoft.com/office/powerpoint/2010/main" val="18996274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3686</TotalTime>
  <Words>2864</Words>
  <Application>Microsoft Office PowerPoint</Application>
  <PresentationFormat>Panorámica</PresentationFormat>
  <Paragraphs>304</Paragraphs>
  <Slides>22</Slides>
  <Notes>22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9" baseType="lpstr">
      <vt:lpstr>.HelveticaNeueDeskInterface-Regular</vt:lpstr>
      <vt:lpstr>Arial</vt:lpstr>
      <vt:lpstr>Calibri</vt:lpstr>
      <vt:lpstr>Calibri Light</vt:lpstr>
      <vt:lpstr>Caviar Dreams</vt:lpstr>
      <vt:lpstr>Tema de Office</vt:lpstr>
      <vt:lpstr>Hoja de cálculo de Microsoft Excel</vt:lpstr>
      <vt:lpstr>Presentación de PowerPoint</vt:lpstr>
      <vt:lpstr>02</vt:lpstr>
      <vt:lpstr>03</vt:lpstr>
      <vt:lpstr>04</vt:lpstr>
      <vt:lpstr>05</vt:lpstr>
      <vt:lpstr>06</vt:lpstr>
      <vt:lpstr>07</vt:lpstr>
      <vt:lpstr>08</vt:lpstr>
      <vt:lpstr>09</vt:lpstr>
      <vt:lpstr>10</vt:lpstr>
      <vt:lpstr>11</vt:lpstr>
      <vt:lpstr>12</vt:lpstr>
      <vt:lpstr>13</vt:lpstr>
      <vt:lpstr>14</vt:lpstr>
      <vt:lpstr>15</vt:lpstr>
      <vt:lpstr>16</vt:lpstr>
      <vt:lpstr>17</vt:lpstr>
      <vt:lpstr>18</vt:lpstr>
      <vt:lpstr>19</vt:lpstr>
      <vt:lpstr>20</vt:lpstr>
      <vt:lpstr>21</vt:lpstr>
      <vt:lpstr>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 Ramirez</dc:creator>
  <cp:lastModifiedBy>isabel cumplido hernandez</cp:lastModifiedBy>
  <cp:revision>114</cp:revision>
  <dcterms:created xsi:type="dcterms:W3CDTF">2016-07-27T14:02:20Z</dcterms:created>
  <dcterms:modified xsi:type="dcterms:W3CDTF">2018-02-14T18:57:23Z</dcterms:modified>
</cp:coreProperties>
</file>