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63" r:id="rId2"/>
    <p:sldMasterId id="2147483678" r:id="rId3"/>
  </p:sldMasterIdLst>
  <p:notesMasterIdLst>
    <p:notesMasterId r:id="rId21"/>
  </p:notesMasterIdLst>
  <p:sldIdLst>
    <p:sldId id="1709" r:id="rId4"/>
    <p:sldId id="1731" r:id="rId5"/>
    <p:sldId id="1713" r:id="rId6"/>
    <p:sldId id="1708" r:id="rId7"/>
    <p:sldId id="1714" r:id="rId8"/>
    <p:sldId id="1710" r:id="rId9"/>
    <p:sldId id="1715" r:id="rId10"/>
    <p:sldId id="1718" r:id="rId11"/>
    <p:sldId id="1719" r:id="rId12"/>
    <p:sldId id="1721" r:id="rId13"/>
    <p:sldId id="1723" r:id="rId14"/>
    <p:sldId id="1724" r:id="rId15"/>
    <p:sldId id="1725" r:id="rId16"/>
    <p:sldId id="1727" r:id="rId17"/>
    <p:sldId id="1726" r:id="rId18"/>
    <p:sldId id="1729" r:id="rId19"/>
    <p:sldId id="1728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T America" pitchFamily="2" charset="77"/>
      <p:regular r:id="rId26"/>
      <p:italic r:id="rId27"/>
    </p:embeddedFont>
    <p:embeddedFont>
      <p:font typeface="GT America Exp Md" pitchFamily="2" charset="77"/>
      <p:regular r:id="rId28"/>
      <p:italic r:id="rId29"/>
    </p:embeddedFont>
    <p:embeddedFont>
      <p:font typeface="GT America Exp Rg" pitchFamily="2" charset="77"/>
      <p:regular r:id="rId30"/>
      <p:bold r:id="rId31"/>
      <p:italic r:id="rId32"/>
      <p:boldItalic r:id="rId33"/>
    </p:embeddedFont>
    <p:embeddedFont>
      <p:font typeface="GT America Light" pitchFamily="2" charset="77"/>
      <p:regular r:id="rId34"/>
    </p:embeddedFont>
    <p:embeddedFont>
      <p:font typeface="GT America Trial Bd" pitchFamily="2" charset="77"/>
      <p:bold r:id="rId35"/>
      <p:italic r:id="rId36"/>
      <p:boldItalic r:id="rId37"/>
    </p:embeddedFont>
    <p:embeddedFont>
      <p:font typeface="GT America Trial Lt" pitchFamily="2" charset="0"/>
      <p:regular r:id="rId38"/>
      <p:bold r:id="rId39"/>
      <p:italic r:id="rId40"/>
      <p:boldItalic r:id="rId41"/>
    </p:embeddedFont>
    <p:embeddedFont>
      <p:font typeface="GT America Trial Rg" pitchFamily="2" charset="0"/>
      <p:regular r:id="rId42"/>
      <p:bold r:id="rId43"/>
      <p:italic r:id="rId44"/>
      <p:boldItalic r:id="rId45"/>
    </p:embeddedFont>
    <p:embeddedFont>
      <p:font typeface="Larken" pitchFamily="2" charset="77"/>
      <p:regular r:id="rId46"/>
      <p:italic r:id="rId47"/>
    </p:embeddedFont>
    <p:embeddedFont>
      <p:font typeface="Larken Bold" pitchFamily="2" charset="7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1F0"/>
    <a:srgbClr val="1B4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6D0CFE-4BD3-E549-AF45-C8FE14CF5253}" v="44" dt="2022-06-16T19:06:50.825"/>
    <p1510:client id="{1124D6AD-E535-BA16-35E9-2330D8830828}" v="1" dt="2022-06-16T14:47:21.322"/>
    <p1510:client id="{61E80625-E0D3-C42C-FAEF-5FDCBC77E685}" v="2" dt="2022-06-16T18:43:25.730"/>
    <p1510:client id="{6FAD3B44-F458-D979-B8DE-A08559821A34}" v="6" dt="2022-06-16T20:46:39.716"/>
    <p1510:client id="{AAE720C1-7E7C-157F-786A-88AC5F765118}" v="18" dt="2022-06-15T23:26:03.207"/>
    <p1510:client id="{FC68A367-9A23-954D-8E19-F7269823E8DB}" v="15" dt="2022-06-16T21:40:57.1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4698"/>
  </p:normalViewPr>
  <p:slideViewPr>
    <p:cSldViewPr snapToGrid="0" snapToObjects="1">
      <p:cViewPr varScale="1">
        <p:scale>
          <a:sx n="111" d="100"/>
          <a:sy n="111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microsoft.com/office/2015/10/relationships/revisionInfo" Target="revisionInfo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8.fntdata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7.xml"/><Relationship Id="rId41" Type="http://schemas.openxmlformats.org/officeDocument/2006/relationships/font" Target="fonts/font2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T America Trial Rg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T America Trial Rg" pitchFamily="2" charset="0"/>
              </a:defRPr>
            </a:lvl1pPr>
          </a:lstStyle>
          <a:p>
            <a:fld id="{C01957A2-17D8-7B4C-9F9D-9D760710E5EF}" type="datetimeFigureOut">
              <a:rPr lang="en-US" smtClean="0"/>
              <a:pPr/>
              <a:t>4/24/23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T America Trial Rg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T America Trial Rg" pitchFamily="2" charset="0"/>
              </a:defRPr>
            </a:lvl1pPr>
          </a:lstStyle>
          <a:p>
            <a:fld id="{FDE0E68A-328E-C54D-A683-AA9538C9470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4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T America Trial Rg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T America Trial Rg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T America Trial Rg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T America Trial Rg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T America Trial Rg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D5055-176E-3D9D-95FE-F0AFA6C94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GT America Exp Rg" pitchFamily="2" charset="77"/>
                <a:ea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5F850-A385-A9CD-837C-934E1E83C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GT America Exp M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AF4BD-E0B3-3BA5-D3CE-A83A723E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r>
              <a:rPr lang="en-US"/>
              <a:t>6.15.22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8EEA2A-90EF-6CFD-B46F-7ED5EE13B6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fld id="{E1E04B60-1D72-FF4B-8D85-AB20922BE8C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8E0A8-961C-DB41-A6F9-97409D6908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3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EED0-2AEF-8E4A-9C71-1BD15E182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0700" y="1122363"/>
            <a:ext cx="85725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0380D-DCC9-0B4D-A410-D73A76F64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0700" y="3602038"/>
            <a:ext cx="8572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1" spc="30" baseline="0">
                <a:latin typeface="Larken 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7EEEFDF-B313-124A-9FDA-880473CB0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0EECFE-78A8-7E4F-B7B3-3EE91380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/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3BFBD4BD-D1B6-4C44-8D19-1A6958AFE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fld id="{34416752-DDF4-8241-8885-B888009E3EEC}" type="datetimeFigureOut">
              <a:rPr lang="en-US" smtClean="0"/>
              <a:pPr/>
              <a:t>4/24/23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AA297B-B39B-A345-A486-32C58899C3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45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19305E-FE6E-A340-BA6E-7AEE9B96A3D5}"/>
              </a:ext>
            </a:extLst>
          </p:cNvPr>
          <p:cNvSpPr/>
          <p:nvPr userDrawn="1"/>
        </p:nvSpPr>
        <p:spPr>
          <a:xfrm>
            <a:off x="0" y="0"/>
            <a:ext cx="5905499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0380D-DCC9-0B4D-A410-D73A76F64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0" y="1425388"/>
            <a:ext cx="4114800" cy="46257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i="0" spc="30" baseline="0">
                <a:latin typeface="GT America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BEED0-2AEF-8E4A-9C71-1BD15E182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6570" y="2232212"/>
            <a:ext cx="4208929" cy="3025587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87D5F31-B4A1-C548-9A5E-B6197277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7C121C5-311E-954E-A7CF-3DFBB510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24E0A4F-7BD6-DE45-8BC6-AC86BE85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fld id="{34416752-DDF4-8241-8885-B888009E3EEC}" type="datetimeFigureOut">
              <a:rPr lang="en-US" smtClean="0"/>
              <a:pPr/>
              <a:t>4/24/23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721EC7-6B3E-3946-A94C-8FD96236D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02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E60A2-2890-814C-B801-990C89BA26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799" y="838200"/>
            <a:ext cx="11544299" cy="8524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A5A7-F7DA-E545-9D51-F1089CA6C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5625"/>
            <a:ext cx="11544300" cy="4351338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GT America" pitchFamily="2" charset="77"/>
              </a:defRPr>
            </a:lvl1pPr>
            <a:lvl2pPr>
              <a:defRPr sz="1400" b="0" i="0">
                <a:latin typeface="GT America" pitchFamily="2" charset="77"/>
              </a:defRPr>
            </a:lvl2pPr>
            <a:lvl3pPr>
              <a:defRPr sz="1400" b="0" i="0">
                <a:latin typeface="GT America" pitchFamily="2" charset="77"/>
              </a:defRPr>
            </a:lvl3pPr>
            <a:lvl4pPr>
              <a:defRPr sz="1400" b="0" i="0">
                <a:latin typeface="GT America" pitchFamily="2" charset="77"/>
              </a:defRPr>
            </a:lvl4pPr>
            <a:lvl5pPr>
              <a:defRPr sz="1400" b="0" i="0">
                <a:latin typeface="GT Americ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0EC024D-478A-5C43-A4F2-80ACAB2B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20436F7-0AF6-6348-B9B2-1ADF1063B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/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0EF5F964-DD93-6B48-847C-4FDD7C3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fld id="{34416752-DDF4-8241-8885-B888009E3EEC}" type="datetimeFigureOut">
              <a:rPr lang="en-US" smtClean="0"/>
              <a:pPr/>
              <a:t>4/24/23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BC1654-2F24-714A-B03B-162EEF99B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52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36834-391B-594C-902B-52F23D196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825625"/>
            <a:ext cx="5600700" cy="4351338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GT America" pitchFamily="2" charset="77"/>
              </a:defRPr>
            </a:lvl1pPr>
            <a:lvl2pPr>
              <a:defRPr sz="1400" b="0" i="0">
                <a:latin typeface="GT America" pitchFamily="2" charset="77"/>
              </a:defRPr>
            </a:lvl2pPr>
            <a:lvl3pPr>
              <a:defRPr sz="1400" b="0" i="0">
                <a:latin typeface="GT America" pitchFamily="2" charset="77"/>
              </a:defRPr>
            </a:lvl3pPr>
            <a:lvl4pPr>
              <a:defRPr sz="1400" b="0" i="0">
                <a:latin typeface="GT America" pitchFamily="2" charset="77"/>
              </a:defRPr>
            </a:lvl4pPr>
            <a:lvl5pPr>
              <a:defRPr sz="1400" b="0" i="0">
                <a:latin typeface="GT Americ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E319C-4B8E-2749-8D44-72978E699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600700" cy="4351338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GT America" pitchFamily="2" charset="77"/>
              </a:defRPr>
            </a:lvl1pPr>
            <a:lvl2pPr>
              <a:defRPr sz="1400" b="0" i="0">
                <a:latin typeface="GT America" pitchFamily="2" charset="77"/>
              </a:defRPr>
            </a:lvl2pPr>
            <a:lvl3pPr>
              <a:defRPr sz="1400" b="0" i="0">
                <a:latin typeface="GT America" pitchFamily="2" charset="77"/>
              </a:defRPr>
            </a:lvl3pPr>
            <a:lvl4pPr>
              <a:defRPr sz="1400" b="0" i="0">
                <a:latin typeface="GT America" pitchFamily="2" charset="77"/>
              </a:defRPr>
            </a:lvl4pPr>
            <a:lvl5pPr>
              <a:defRPr sz="1400" b="0" i="0">
                <a:latin typeface="GT Americ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5232926-C119-5B40-A87D-831A3A8C0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838200"/>
            <a:ext cx="11544300" cy="8524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574EFD1-8F7D-4544-8010-823427067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BA56C82-27E6-FA4E-A09F-28F64FA98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DD96F86E-576D-7041-A770-DED5A40B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fld id="{34416752-DDF4-8241-8885-B888009E3EEC}" type="datetimeFigureOut">
              <a:rPr lang="en-US" smtClean="0"/>
              <a:pPr/>
              <a:t>4/24/23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258585-0C1F-E04F-9B4A-1F02FD2984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17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E65C9-3574-8542-8424-D47DEFFFD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1" y="1681163"/>
            <a:ext cx="56007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0" i="0">
                <a:latin typeface="GT America Exp Md" pitchFamily="2" charset="77"/>
                <a:ea typeface="GT America Ext Rg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4EE52-51ED-C04B-A8DB-712DB1715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1" y="2505075"/>
            <a:ext cx="5600700" cy="3684588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GT America" pitchFamily="2" charset="77"/>
              </a:defRPr>
            </a:lvl1pPr>
            <a:lvl2pPr>
              <a:defRPr sz="1400" b="0" i="0">
                <a:latin typeface="GT America" pitchFamily="2" charset="77"/>
              </a:defRPr>
            </a:lvl2pPr>
            <a:lvl3pPr>
              <a:defRPr sz="1400" b="0" i="0">
                <a:latin typeface="GT America" pitchFamily="2" charset="77"/>
              </a:defRPr>
            </a:lvl3pPr>
            <a:lvl4pPr>
              <a:defRPr sz="1400" b="0" i="0">
                <a:latin typeface="GT America" pitchFamily="2" charset="77"/>
              </a:defRPr>
            </a:lvl4pPr>
            <a:lvl5pPr>
              <a:defRPr b="0" i="0">
                <a:latin typeface="GT America Trial L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19D36AE-86F9-0546-8C96-E193AE07A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838200"/>
            <a:ext cx="11568364" cy="8524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DE5359-607A-A647-913F-F190E657B62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72464" y="1681163"/>
            <a:ext cx="56007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0" i="0">
                <a:latin typeface="GT America Exp Md" pitchFamily="2" charset="77"/>
                <a:ea typeface="GT America Ext Rg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2BBAC19-0AD2-9B4E-B744-A2CE9307B42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72464" y="2505075"/>
            <a:ext cx="5600700" cy="3684588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GT America" pitchFamily="2" charset="77"/>
              </a:defRPr>
            </a:lvl1pPr>
            <a:lvl2pPr>
              <a:defRPr sz="1400" b="0" i="0">
                <a:latin typeface="GT America" pitchFamily="2" charset="77"/>
              </a:defRPr>
            </a:lvl2pPr>
            <a:lvl3pPr>
              <a:defRPr sz="1400" b="0" i="0">
                <a:latin typeface="GT America" pitchFamily="2" charset="77"/>
              </a:defRPr>
            </a:lvl3pPr>
            <a:lvl4pPr>
              <a:defRPr sz="1400" b="0" i="0">
                <a:latin typeface="GT America" pitchFamily="2" charset="77"/>
              </a:defRPr>
            </a:lvl4pPr>
            <a:lvl5pPr>
              <a:defRPr b="0" i="0">
                <a:latin typeface="GT America Trial L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917FB4F-354F-794D-9CBD-0997F82E3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3CAE309-9FB1-4A42-816C-0746DB93C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ED46DB10-A36F-FE46-A69F-93C474A7C7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fld id="{34416752-DDF4-8241-8885-B888009E3EEC}" type="datetimeFigureOut">
              <a:rPr lang="en-US" smtClean="0"/>
              <a:pPr/>
              <a:t>4/24/23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08B03C7-C675-3047-A1C9-D1AABBBE1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9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8337F57-08C3-0142-B68E-7694940415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838200"/>
            <a:ext cx="11624982" cy="8524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A256153-2F10-0942-B394-64F04BB3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CAE7C57-6674-B744-B1FE-B73F3C2F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7B94EE3-1111-F24E-97D3-06B5E7D0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fld id="{34416752-DDF4-8241-8885-B888009E3EEC}" type="datetimeFigureOut">
              <a:rPr lang="en-US" smtClean="0"/>
              <a:pPr/>
              <a:t>4/24/23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3908D3-59F4-5648-B649-C723A2ED26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94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2A51C9-A4A2-DD40-A427-85410CD7A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F4660C5-C966-A545-9BC2-AABE7BE94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A518CC6-5BF7-664B-8AC6-5F922046D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r>
              <a:rPr lang="en-US"/>
              <a:t>06.15.22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D0820E-96D1-2743-8265-E93E337BD3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4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30544-1292-7248-9303-DB1DFDCB3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2848" y="1825624"/>
            <a:ext cx="4114800" cy="419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GT America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E0C6CD-45BA-9545-9C7B-FAD90661456E}"/>
              </a:ext>
            </a:extLst>
          </p:cNvPr>
          <p:cNvSpPr txBox="1">
            <a:spLocks/>
          </p:cNvSpPr>
          <p:nvPr userDrawn="1"/>
        </p:nvSpPr>
        <p:spPr>
          <a:xfrm>
            <a:off x="304800" y="838200"/>
            <a:ext cx="4114800" cy="7820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b="1" i="0" dirty="0">
                <a:latin typeface="GT America Exp Rg" pitchFamily="2" charset="77"/>
              </a:rPr>
              <a:t>CLICK TO EDIT MASTER TITLE STYLE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BB9F04B-0508-8940-95EE-EFC39141DE3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62500" y="1825625"/>
            <a:ext cx="7086600" cy="4351338"/>
          </a:xfrm>
          <a:prstGeom prst="rect">
            <a:avLst/>
          </a:prstGeom>
        </p:spPr>
        <p:txBody>
          <a:bodyPr/>
          <a:lstStyle>
            <a:lvl1pPr>
              <a:defRPr sz="1400" b="0" i="0">
                <a:latin typeface="GT America" pitchFamily="2" charset="77"/>
              </a:defRPr>
            </a:lvl1pPr>
            <a:lvl2pPr>
              <a:defRPr sz="1400" b="0" i="0">
                <a:latin typeface="GT America" pitchFamily="2" charset="77"/>
              </a:defRPr>
            </a:lvl2pPr>
            <a:lvl3pPr>
              <a:defRPr sz="1400" b="0" i="0">
                <a:latin typeface="GT America" pitchFamily="2" charset="77"/>
              </a:defRPr>
            </a:lvl3pPr>
            <a:lvl4pPr>
              <a:defRPr sz="1400" b="0" i="0">
                <a:latin typeface="GT America" pitchFamily="2" charset="77"/>
              </a:defRPr>
            </a:lvl4pPr>
            <a:lvl5pPr>
              <a:defRPr sz="1400" b="0" i="0">
                <a:latin typeface="GT Americ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E156506-EE41-064E-AAAE-D09A14007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EA72485-E3FD-7E4C-A82C-8AB31768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C1C38DE5-25CE-2C48-A56E-F6FE3CE2B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fld id="{34416752-DDF4-8241-8885-B888009E3EEC}" type="datetimeFigureOut">
              <a:rPr lang="en-US" smtClean="0"/>
              <a:pPr/>
              <a:t>4/24/23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BB07AC-9E0F-B641-B0A1-59F2694A2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7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30544-1292-7248-9303-DB1DFDCB3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2848" y="1825624"/>
            <a:ext cx="4114800" cy="419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GT America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E0C6CD-45BA-9545-9C7B-FAD90661456E}"/>
              </a:ext>
            </a:extLst>
          </p:cNvPr>
          <p:cNvSpPr txBox="1">
            <a:spLocks/>
          </p:cNvSpPr>
          <p:nvPr userDrawn="1"/>
        </p:nvSpPr>
        <p:spPr>
          <a:xfrm>
            <a:off x="304800" y="838200"/>
            <a:ext cx="4114800" cy="7820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b="1" i="0" dirty="0">
                <a:latin typeface="GT America Exp Rg" pitchFamily="2" charset="77"/>
              </a:rPr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BB1614D-3696-EB45-AE83-3056FE513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0548" y="838200"/>
            <a:ext cx="7068552" cy="5181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GT America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9E610C6-2E92-FF49-9E87-F84BCB746BC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766511" y="6036141"/>
            <a:ext cx="7068552" cy="3063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latin typeface="GT America Ligh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2BC64F9B-C839-984F-8DC3-EF5A46D2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B31B9DF-1A6D-3A4E-B5CE-9142074D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/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1548ECB5-A3F3-0D4B-90C4-2AE2AB8BA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fld id="{34416752-DDF4-8241-8885-B888009E3EEC}" type="datetimeFigureOut">
              <a:rPr lang="en-US" smtClean="0"/>
              <a:pPr/>
              <a:t>4/24/23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28BEC4-A650-E544-A1F7-6B8880D9E3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49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EED0-2AEF-8E4A-9C71-1BD15E182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7297271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 i="0">
                <a:solidFill>
                  <a:srgbClr val="F2F1F0"/>
                </a:solidFill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0380D-DCC9-0B4D-A410-D73A76F647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7297271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 i="0" spc="30" baseline="0">
                <a:solidFill>
                  <a:srgbClr val="F2F1F0"/>
                </a:solidFill>
                <a:latin typeface="GT America Exp M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MASTER SUBTITLE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21C033-31FF-B040-91F9-AD1B1D3CB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1230" y="5214282"/>
            <a:ext cx="2307111" cy="3651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4B5BCB-432E-BD45-BDCF-EEA644D4F7A4}"/>
              </a:ext>
            </a:extLst>
          </p:cNvPr>
          <p:cNvCxnSpPr/>
          <p:nvPr userDrawn="1"/>
        </p:nvCxnSpPr>
        <p:spPr>
          <a:xfrm flipH="1">
            <a:off x="0" y="5862918"/>
            <a:ext cx="10708341" cy="0"/>
          </a:xfrm>
          <a:prstGeom prst="line">
            <a:avLst/>
          </a:prstGeom>
          <a:ln w="38100">
            <a:solidFill>
              <a:srgbClr val="1B43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301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EED0-2AEF-8E4A-9C71-1BD15E182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7297271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tx1"/>
                </a:solidFill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0380D-DCC9-0B4D-A410-D73A76F647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7297271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 b="0" i="0" spc="30" baseline="0">
                <a:solidFill>
                  <a:schemeClr val="tx1"/>
                </a:solidFill>
                <a:latin typeface="GT America Exp M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MASTER SUBTITLE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21C033-31FF-B040-91F9-AD1B1D3CB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01231" y="5214282"/>
            <a:ext cx="2307108" cy="3651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4B5BCB-432E-BD45-BDCF-EEA644D4F7A4}"/>
              </a:ext>
            </a:extLst>
          </p:cNvPr>
          <p:cNvCxnSpPr/>
          <p:nvPr userDrawn="1"/>
        </p:nvCxnSpPr>
        <p:spPr>
          <a:xfrm flipH="1">
            <a:off x="0" y="5862918"/>
            <a:ext cx="10708341" cy="0"/>
          </a:xfrm>
          <a:prstGeom prst="line">
            <a:avLst/>
          </a:prstGeom>
          <a:ln w="38100">
            <a:solidFill>
              <a:srgbClr val="1B43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656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EED0-2AEF-8E4A-9C71-1BD15E182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7297271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0380D-DCC9-0B4D-A410-D73A76F647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7297271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1" spc="30" baseline="0">
                <a:solidFill>
                  <a:schemeClr val="bg1"/>
                </a:solidFill>
                <a:latin typeface="Larken 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Master subtitle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21C033-31FF-B040-91F9-AD1B1D3CB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01231" y="5214282"/>
            <a:ext cx="2307108" cy="36512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4B5BCB-432E-BD45-BDCF-EEA644D4F7A4}"/>
              </a:ext>
            </a:extLst>
          </p:cNvPr>
          <p:cNvCxnSpPr/>
          <p:nvPr userDrawn="1"/>
        </p:nvCxnSpPr>
        <p:spPr>
          <a:xfrm flipH="1">
            <a:off x="0" y="5862918"/>
            <a:ext cx="10708341" cy="0"/>
          </a:xfrm>
          <a:prstGeom prst="line">
            <a:avLst/>
          </a:prstGeom>
          <a:ln w="38100">
            <a:solidFill>
              <a:srgbClr val="1B43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368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EED0-2AEF-8E4A-9C71-1BD15E182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381000"/>
            <a:ext cx="11544300" cy="609599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GT America Exp Rg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4B5BCB-432E-BD45-BDCF-EEA644D4F7A4}"/>
              </a:ext>
            </a:extLst>
          </p:cNvPr>
          <p:cNvCxnSpPr>
            <a:cxnSpLocks/>
          </p:cNvCxnSpPr>
          <p:nvPr userDrawn="1"/>
        </p:nvCxnSpPr>
        <p:spPr>
          <a:xfrm flipH="1">
            <a:off x="403885" y="4078234"/>
            <a:ext cx="11788115" cy="0"/>
          </a:xfrm>
          <a:prstGeom prst="line">
            <a:avLst/>
          </a:prstGeom>
          <a:ln w="82550">
            <a:solidFill>
              <a:srgbClr val="1B43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473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D0BE-67F8-4348-8EDF-3FDB0348C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09738"/>
            <a:ext cx="115443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C925C-B673-3D4D-9F74-127C2AB9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4589463"/>
            <a:ext cx="115443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GT America Exp Md" pitchFamily="2" charset="77"/>
                <a:ea typeface="GT America Exp L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8A635C-B79E-5C4A-AE16-D73ED8FA9E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66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D0BE-67F8-4348-8EDF-3FDB0348C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09738"/>
            <a:ext cx="115443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C925C-B673-3D4D-9F74-127C2AB9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4589463"/>
            <a:ext cx="115443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chemeClr val="bg1"/>
                </a:solidFill>
                <a:latin typeface="Larken 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D9C2AC-0315-7344-B5A8-75E1D6E866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74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D0BE-67F8-4348-8EDF-3FDB0348C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09738"/>
            <a:ext cx="115443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b="1" i="0">
                <a:latin typeface="Larken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C925C-B673-3D4D-9F74-127C2AB9E8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800" y="4589463"/>
            <a:ext cx="115443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GT America Exp M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F36E70-7788-4143-B2E2-B8D53217AE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23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EED0-2AEF-8E4A-9C71-1BD15E182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0700" y="1122363"/>
            <a:ext cx="85725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0380D-DCC9-0B4D-A410-D73A76F64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0700" y="3602038"/>
            <a:ext cx="85725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1" spc="30" baseline="0">
                <a:solidFill>
                  <a:schemeClr val="bg1"/>
                </a:solidFill>
                <a:latin typeface="Larken Bold" pitchFamily="2" charset="77"/>
                <a:ea typeface="GT America Ext Rg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731410-E87A-6F42-A4C0-576A81361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62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0908C-34F0-4A46-AE7E-279AAA5404D3}"/>
              </a:ext>
            </a:extLst>
          </p:cNvPr>
          <p:cNvSpPr/>
          <p:nvPr userDrawn="1"/>
        </p:nvSpPr>
        <p:spPr>
          <a:xfrm>
            <a:off x="5905501" y="0"/>
            <a:ext cx="62865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0380D-DCC9-0B4D-A410-D73A76F64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8400" y="1425388"/>
            <a:ext cx="4114800" cy="46257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i="0" spc="30" baseline="0">
                <a:latin typeface="GT America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BEED0-2AEF-8E4A-9C71-1BD15E182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6570" y="2232212"/>
            <a:ext cx="4208929" cy="30255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algn="l">
              <a:defRPr sz="2800" b="1" i="0">
                <a:solidFill>
                  <a:schemeClr val="bg1"/>
                </a:solidFill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B13A513-CCDF-F148-BBED-C03347DF8B2F}"/>
              </a:ext>
            </a:extLst>
          </p:cNvPr>
          <p:cNvSpPr txBox="1">
            <a:spLocks/>
          </p:cNvSpPr>
          <p:nvPr userDrawn="1"/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bg1"/>
                </a:solidFill>
                <a:latin typeface="GT America Trial Bd" pitchFamily="2" charset="0"/>
                <a:ea typeface="Arimo" panose="020B0604020202020204" pitchFamily="34" charset="0"/>
                <a:cs typeface="Arimo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E5A2FC-D365-7B40-8F2C-57F98C15DF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96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E60A2-2890-814C-B801-990C89BA26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838200"/>
            <a:ext cx="11049000" cy="8524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A5A7-F7DA-E545-9D51-F1089CA6C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5625"/>
            <a:ext cx="115443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 Trial Lt" pitchFamily="2" charset="0"/>
              </a:defRPr>
            </a:lvl1pPr>
            <a:lvl2pPr>
              <a:defRPr b="0" i="0">
                <a:latin typeface="GT America Trial Lt" pitchFamily="2" charset="0"/>
              </a:defRPr>
            </a:lvl2pPr>
            <a:lvl3pPr>
              <a:defRPr b="0" i="0">
                <a:latin typeface="GT America Trial Lt" pitchFamily="2" charset="0"/>
              </a:defRPr>
            </a:lvl3pPr>
            <a:lvl4pPr>
              <a:defRPr b="0" i="0">
                <a:latin typeface="GT America Trial Lt" pitchFamily="2" charset="0"/>
              </a:defRPr>
            </a:lvl4pPr>
            <a:lvl5pPr>
              <a:defRPr b="0" i="0">
                <a:latin typeface="GT America Trial L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25103F-9536-CC49-B1B2-F9CEA25377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97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36834-391B-594C-902B-52F23D196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825625"/>
            <a:ext cx="56007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 Trial Lt" pitchFamily="2" charset="0"/>
              </a:defRPr>
            </a:lvl1pPr>
            <a:lvl2pPr>
              <a:defRPr b="0" i="0">
                <a:latin typeface="GT America Trial Lt" pitchFamily="2" charset="0"/>
              </a:defRPr>
            </a:lvl2pPr>
            <a:lvl3pPr>
              <a:defRPr b="0" i="0">
                <a:latin typeface="GT America Trial Lt" pitchFamily="2" charset="0"/>
              </a:defRPr>
            </a:lvl3pPr>
            <a:lvl4pPr>
              <a:defRPr b="0" i="0">
                <a:latin typeface="GT America Trial Lt" pitchFamily="2" charset="0"/>
              </a:defRPr>
            </a:lvl4pPr>
            <a:lvl5pPr>
              <a:defRPr b="0" i="0">
                <a:latin typeface="GT America Trial L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E319C-4B8E-2749-8D44-72978E699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6007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 Trial Lt" pitchFamily="2" charset="0"/>
              </a:defRPr>
            </a:lvl1pPr>
            <a:lvl2pPr>
              <a:defRPr b="0" i="0">
                <a:latin typeface="GT America Trial Lt" pitchFamily="2" charset="0"/>
              </a:defRPr>
            </a:lvl2pPr>
            <a:lvl3pPr>
              <a:defRPr b="0" i="0">
                <a:latin typeface="GT America Trial Lt" pitchFamily="2" charset="0"/>
              </a:defRPr>
            </a:lvl3pPr>
            <a:lvl4pPr>
              <a:defRPr b="0" i="0">
                <a:latin typeface="GT America Trial Lt" pitchFamily="2" charset="0"/>
              </a:defRPr>
            </a:lvl4pPr>
            <a:lvl5pPr>
              <a:defRPr b="0" i="0">
                <a:latin typeface="GT America Trial L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5232926-C119-5B40-A87D-831A3A8C0F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838200"/>
            <a:ext cx="11049000" cy="8524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DC0A21-8332-8747-8027-9F5FC6736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26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E65C9-3574-8542-8424-D47DEFFFD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1" y="1681163"/>
            <a:ext cx="56007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GT America Exp Md" pitchFamily="2" charset="77"/>
                <a:ea typeface="GT America Ext Rg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4EE52-51ED-C04B-A8DB-712DB1715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1" y="2505075"/>
            <a:ext cx="5600700" cy="3684588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GT America Trial Lt" pitchFamily="2" charset="0"/>
              </a:defRPr>
            </a:lvl1pPr>
            <a:lvl2pPr>
              <a:defRPr sz="2000" b="0" i="0">
                <a:latin typeface="GT America Trial Lt" pitchFamily="2" charset="0"/>
              </a:defRPr>
            </a:lvl2pPr>
            <a:lvl3pPr>
              <a:defRPr sz="1800" b="0" i="0">
                <a:latin typeface="GT America Trial Lt" pitchFamily="2" charset="0"/>
              </a:defRPr>
            </a:lvl3pPr>
            <a:lvl4pPr>
              <a:defRPr sz="1600" b="0" i="0">
                <a:latin typeface="GT America Trial Lt" pitchFamily="2" charset="0"/>
              </a:defRPr>
            </a:lvl4pPr>
            <a:lvl5pPr>
              <a:defRPr b="0" i="0">
                <a:latin typeface="GT America Trial L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19D36AE-86F9-0546-8C96-E193AE07A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838200"/>
            <a:ext cx="11049000" cy="8524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DE5359-607A-A647-913F-F190E657B62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72464" y="1681163"/>
            <a:ext cx="560070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GT America Exp Md" pitchFamily="2" charset="77"/>
                <a:ea typeface="GT America Ext Rg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2BBAC19-0AD2-9B4E-B744-A2CE9307B42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72464" y="2505075"/>
            <a:ext cx="5600700" cy="3684588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GT America Trial Lt" pitchFamily="2" charset="0"/>
              </a:defRPr>
            </a:lvl1pPr>
            <a:lvl2pPr>
              <a:defRPr sz="2000" b="0" i="0">
                <a:latin typeface="GT America Trial Lt" pitchFamily="2" charset="0"/>
              </a:defRPr>
            </a:lvl2pPr>
            <a:lvl3pPr>
              <a:defRPr sz="1800" b="0" i="0">
                <a:latin typeface="GT America Trial Lt" pitchFamily="2" charset="0"/>
              </a:defRPr>
            </a:lvl3pPr>
            <a:lvl4pPr>
              <a:defRPr sz="1600" b="0" i="0">
                <a:latin typeface="GT America Trial Lt" pitchFamily="2" charset="0"/>
              </a:defRPr>
            </a:lvl4pPr>
            <a:lvl5pPr>
              <a:defRPr b="0" i="0">
                <a:latin typeface="GT America Trial L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D3D413-54A6-F345-BF2C-34F63D21F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19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EED0-2AEF-8E4A-9C71-1BD15E182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7297271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tx1"/>
                </a:solidFill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B0380D-DCC9-0B4D-A410-D73A76F647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7297271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1" i="1" spc="30" baseline="0">
                <a:solidFill>
                  <a:schemeClr val="tx1"/>
                </a:solidFill>
                <a:latin typeface="Larken Bol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Master subtitle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21C033-31FF-B040-91F9-AD1B1D3CB9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01231" y="5214282"/>
            <a:ext cx="2307108" cy="3651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4B5BCB-432E-BD45-BDCF-EEA644D4F7A4}"/>
              </a:ext>
            </a:extLst>
          </p:cNvPr>
          <p:cNvCxnSpPr/>
          <p:nvPr userDrawn="1"/>
        </p:nvCxnSpPr>
        <p:spPr>
          <a:xfrm flipH="1">
            <a:off x="0" y="5862918"/>
            <a:ext cx="10708341" cy="0"/>
          </a:xfrm>
          <a:prstGeom prst="line">
            <a:avLst/>
          </a:prstGeom>
          <a:ln w="38100">
            <a:solidFill>
              <a:srgbClr val="1B43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177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8337F57-08C3-0142-B68E-7694940415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838200"/>
            <a:ext cx="11049000" cy="852488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A88158-B765-9B44-B6F3-F5633CE4DD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1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27F98D-CAF2-3544-9D1E-4F5C66296E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70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30544-1292-7248-9303-DB1DFDCB3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2848" y="1825624"/>
            <a:ext cx="4114800" cy="419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GT America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E0C6CD-45BA-9545-9C7B-FAD90661456E}"/>
              </a:ext>
            </a:extLst>
          </p:cNvPr>
          <p:cNvSpPr txBox="1">
            <a:spLocks/>
          </p:cNvSpPr>
          <p:nvPr userDrawn="1"/>
        </p:nvSpPr>
        <p:spPr>
          <a:xfrm>
            <a:off x="304800" y="838200"/>
            <a:ext cx="4114800" cy="7820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GT America Exp Rg" pitchFamily="2" charset="77"/>
              </a:rPr>
              <a:t>CLICK TO EDIT MASTER TITLE STYLE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BB9F04B-0508-8940-95EE-EFC39141DE3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62500" y="1825625"/>
            <a:ext cx="7086600" cy="4351338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GT America" pitchFamily="2" charset="77"/>
              </a:defRPr>
            </a:lvl1pPr>
            <a:lvl2pPr>
              <a:defRPr sz="1400" b="0" i="0">
                <a:solidFill>
                  <a:schemeClr val="bg1"/>
                </a:solidFill>
                <a:latin typeface="GT America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GT America" pitchFamily="2" charset="77"/>
              </a:defRPr>
            </a:lvl3pPr>
            <a:lvl4pPr>
              <a:defRPr sz="1400" b="0" i="0">
                <a:solidFill>
                  <a:schemeClr val="bg1"/>
                </a:solidFill>
                <a:latin typeface="GT America" pitchFamily="2" charset="77"/>
              </a:defRPr>
            </a:lvl4pPr>
            <a:lvl5pPr>
              <a:defRPr sz="1400" b="0" i="0">
                <a:solidFill>
                  <a:schemeClr val="bg1"/>
                </a:solidFill>
                <a:latin typeface="GT America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E7F52A-6B8C-9441-AB1F-6129D84BC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334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130544-1292-7248-9303-DB1DFDCB3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2848" y="1825624"/>
            <a:ext cx="4114800" cy="419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GT America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E0C6CD-45BA-9545-9C7B-FAD90661456E}"/>
              </a:ext>
            </a:extLst>
          </p:cNvPr>
          <p:cNvSpPr txBox="1">
            <a:spLocks/>
          </p:cNvSpPr>
          <p:nvPr userDrawn="1"/>
        </p:nvSpPr>
        <p:spPr>
          <a:xfrm>
            <a:off x="304800" y="838200"/>
            <a:ext cx="4114800" cy="7820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GT America Exp Rg" pitchFamily="2" charset="77"/>
              </a:rPr>
              <a:t>CLICK TO EDIT MASTER TITLE STYLE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BB1614D-3696-EB45-AE83-3056FE513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0548" y="838200"/>
            <a:ext cx="7068552" cy="5181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GT America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9E610C6-2E92-FF49-9E87-F84BCB746BC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766511" y="6036141"/>
            <a:ext cx="7068552" cy="3063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GT America Ligh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1BEA938-43C9-1440-9D43-7BB5A4A90A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94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EED0-2AEF-8E4A-9C71-1BD15E182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" y="381000"/>
            <a:ext cx="11544300" cy="609599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000" b="1" i="0">
                <a:solidFill>
                  <a:schemeClr val="tx1"/>
                </a:solidFill>
                <a:latin typeface="GT America Exp Rg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CF999F-DA05-8B43-82D9-894AAB70FE71}"/>
              </a:ext>
            </a:extLst>
          </p:cNvPr>
          <p:cNvCxnSpPr>
            <a:cxnSpLocks/>
          </p:cNvCxnSpPr>
          <p:nvPr userDrawn="1"/>
        </p:nvCxnSpPr>
        <p:spPr>
          <a:xfrm flipH="1">
            <a:off x="403885" y="4078234"/>
            <a:ext cx="11445215" cy="0"/>
          </a:xfrm>
          <a:prstGeom prst="line">
            <a:avLst/>
          </a:prstGeom>
          <a:ln w="82550">
            <a:solidFill>
              <a:srgbClr val="1B43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84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D0BE-67F8-4348-8EDF-3FDB0348C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09738"/>
            <a:ext cx="115443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C925C-B673-3D4D-9F74-127C2AB9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4589463"/>
            <a:ext cx="115443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GT America Exp M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DD9FB65-FEA2-B54C-97F0-B524B1EE3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  <a:ea typeface="GT America Ext Rg" pitchFamily="2" charset="77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167BFE3-DA6A-024B-BF5D-4CD760EAC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1"/>
                </a:solidFill>
                <a:latin typeface="GT America" pitchFamily="2" charset="77"/>
                <a:ea typeface="GT America Ext Rg" pitchFamily="2" charset="77"/>
              </a:defRPr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37D7B959-C61A-B648-8CDC-73679C381E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  <a:ea typeface="GT America Ext Rg" pitchFamily="2" charset="77"/>
              </a:defRPr>
            </a:lvl1pPr>
          </a:lstStyle>
          <a:p>
            <a:r>
              <a:rPr lang="en-US"/>
              <a:t>06.15.22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8DF14A-4E89-FA45-97C4-9020BD28C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8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D0BE-67F8-4348-8EDF-3FDB0348C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09738"/>
            <a:ext cx="115443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latin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C925C-B673-3D4D-9F74-127C2AB9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4589463"/>
            <a:ext cx="115443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chemeClr val="tx1"/>
                </a:solidFill>
                <a:latin typeface="Larken 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DF7600C-4FCA-1F41-9625-07B1818F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D459530-939C-324B-85E0-4D6C6418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/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F8D76BC-2D94-2140-B4DE-2246DE4B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fld id="{34416752-DDF4-8241-8885-B888009E3EEC}" type="datetimeFigureOut">
              <a:rPr lang="en-US" smtClean="0"/>
              <a:pPr/>
              <a:t>4/24/23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80328-5DF8-9749-AE2E-B7408D625A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4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D0BE-67F8-4348-8EDF-3FDB0348C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09738"/>
            <a:ext cx="115443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b="1" i="0">
                <a:latin typeface="Larken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C925C-B673-3D4D-9F74-127C2AB9E8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800" y="4589463"/>
            <a:ext cx="115443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GT America Exp M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56C087A-E205-DC43-B253-6E099D1FA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1D7BA80-0052-684A-BA6D-89A4C92EB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61078C86-77C4-BA42-9EE8-8FBD012E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fld id="{34416752-DDF4-8241-8885-B888009E3EEC}" type="datetimeFigureOut">
              <a:rPr lang="en-US" smtClean="0"/>
              <a:pPr/>
              <a:t>4/24/23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80AE60-0E72-1744-BA5C-6C864DB7B8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9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D0BE-67F8-4348-8EDF-3FDB0348C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1709738"/>
            <a:ext cx="115443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800" b="1" i="0">
                <a:latin typeface="GT America Exp Rg" pitchFamily="2" charset="77"/>
                <a:ea typeface="GT America Exp Rg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C925C-B673-3D4D-9F74-127C2AB9E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4589463"/>
            <a:ext cx="115443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i="1">
                <a:solidFill>
                  <a:schemeClr val="tx1"/>
                </a:solidFill>
                <a:latin typeface="Larken Bol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9894E6-2D5D-C24C-9E39-722FAE6A4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E5BF61-CB7A-E346-965B-0CED5ED6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GT America" pitchFamily="2" charset="77"/>
              </a:defRPr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8C0752E-27AB-4441-91EC-0BBD08B4F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fld id="{34416752-DDF4-8241-8885-B888009E3EEC}" type="datetimeFigureOut">
              <a:rPr lang="en-US" smtClean="0"/>
              <a:pPr/>
              <a:t>4/24/23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FDBCB6-6A37-8F41-A94E-E7197F886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D0BE-67F8-4348-8EDF-3FDB0348C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692311"/>
            <a:ext cx="11544300" cy="13421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 b="1" i="0">
                <a:latin typeface="Larken Bold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C925C-B673-3D4D-9F74-127C2AB9E8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800" y="4061496"/>
            <a:ext cx="115443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GT America Exp Md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AA76797-D344-B24A-880C-DB7DE2B83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E7ADCA6-E4B0-3745-AB6D-1CE6DB2F3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/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64A378F-CB47-0546-A5D4-55ACA4DF2F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T America" pitchFamily="2" charset="77"/>
              </a:defRPr>
            </a:lvl1pPr>
          </a:lstStyle>
          <a:p>
            <a:fld id="{34416752-DDF4-8241-8885-B888009E3EEC}" type="datetimeFigureOut">
              <a:rPr lang="en-US" smtClean="0"/>
              <a:pPr/>
              <a:t>4/24/23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F2387D-2FEF-2243-99A5-39E8268A8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6007" y="235627"/>
            <a:ext cx="143132" cy="14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0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CA6CB-1C54-9842-A171-23762165F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34300" y="66759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 b="0" i="0" baseline="0">
                <a:solidFill>
                  <a:schemeClr val="tx1"/>
                </a:solidFill>
                <a:latin typeface="GT America" pitchFamily="2" charset="77"/>
                <a:ea typeface="GT America Ext Rg" pitchFamily="2" charset="77"/>
                <a:cs typeface="GT America" pitchFamily="2" charset="77"/>
              </a:defRPr>
            </a:lvl1pPr>
          </a:lstStyle>
          <a:p>
            <a:r>
              <a:rPr lang="en-US"/>
              <a:t>6.15.22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C9590-C031-7946-A3AE-3681F2922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02035" y="73092"/>
            <a:ext cx="37541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0" i="0">
                <a:solidFill>
                  <a:schemeClr val="tx1"/>
                </a:solidFill>
                <a:latin typeface="GT America" pitchFamily="2" charset="77"/>
                <a:ea typeface="GT America Ext Rg" pitchFamily="2" charset="77"/>
                <a:cs typeface="GT America" pitchFamily="2" charset="77"/>
              </a:defRPr>
            </a:lvl1pPr>
          </a:lstStyle>
          <a:p>
            <a:fld id="{E1E04B60-1D72-FF4B-8D85-AB20922BE8C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5B8607C-C20C-9C42-892D-533550B66ED5}"/>
              </a:ext>
            </a:extLst>
          </p:cNvPr>
          <p:cNvSpPr txBox="1">
            <a:spLocks/>
          </p:cNvSpPr>
          <p:nvPr userDrawn="1"/>
        </p:nvSpPr>
        <p:spPr>
          <a:xfrm>
            <a:off x="3269686" y="66760"/>
            <a:ext cx="27432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 baseline="0">
                <a:solidFill>
                  <a:schemeClr val="tx1"/>
                </a:solidFill>
                <a:latin typeface="GT America Trial Rg" pitchFamily="2" charset="0"/>
                <a:ea typeface="Arimo" panose="020B0604020202020204" pitchFamily="34" charset="0"/>
                <a:cs typeface="Arimo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latin typeface="GT America" pitchFamily="2" charset="77"/>
                <a:ea typeface="GT America Ext Rg" pitchFamily="2" charset="77"/>
              </a:rPr>
              <a:t>[Presentation Title]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8441B4-A854-4A43-BA1D-21745EE46C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901" y="275968"/>
            <a:ext cx="143132" cy="14313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1403F9-A135-7645-8971-7837C4221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A29A9D4D-1FFC-8D4B-BB42-AAC6BB0EF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558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tx1"/>
          </a:solidFill>
          <a:latin typeface="GT America Exp Rg" pitchFamily="2" charset="77"/>
          <a:ea typeface="GT America Exp Rg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216" userDrawn="1">
          <p15:clr>
            <a:srgbClr val="F26B43"/>
          </p15:clr>
        </p15:guide>
        <p15:guide id="4" pos="6744" userDrawn="1">
          <p15:clr>
            <a:srgbClr val="F26B43"/>
          </p15:clr>
        </p15:guide>
        <p15:guide id="6" orient="horz" pos="264" userDrawn="1">
          <p15:clr>
            <a:srgbClr val="F26B43"/>
          </p15:clr>
        </p15:guide>
        <p15:guide id="7" pos="5592" userDrawn="1">
          <p15:clr>
            <a:srgbClr val="F26B43"/>
          </p15:clr>
        </p15:guide>
        <p15:guide id="8" pos="2064" userDrawn="1">
          <p15:clr>
            <a:srgbClr val="F26B43"/>
          </p15:clr>
        </p15:guide>
        <p15:guide id="9" pos="7464" userDrawn="1">
          <p15:clr>
            <a:srgbClr val="F26B43"/>
          </p15:clr>
        </p15:guide>
        <p15:guide id="10" orient="horz" pos="528" userDrawn="1">
          <p15:clr>
            <a:srgbClr val="F26B43"/>
          </p15:clr>
        </p15:guide>
        <p15:guide id="11" orient="horz" pos="4128" userDrawn="1">
          <p15:clr>
            <a:srgbClr val="F26B43"/>
          </p15:clr>
        </p15:guide>
        <p15:guide id="12" pos="1872" userDrawn="1">
          <p15:clr>
            <a:srgbClr val="F26B43"/>
          </p15:clr>
        </p15:guide>
        <p15:guide id="13" pos="2808" userDrawn="1">
          <p15:clr>
            <a:srgbClr val="F26B43"/>
          </p15:clr>
        </p15:guide>
        <p15:guide id="14" pos="3000" userDrawn="1">
          <p15:clr>
            <a:srgbClr val="F26B43"/>
          </p15:clr>
        </p15:guide>
        <p15:guide id="15" pos="3744" userDrawn="1">
          <p15:clr>
            <a:srgbClr val="F26B43"/>
          </p15:clr>
        </p15:guide>
        <p15:guide id="16" pos="3936" userDrawn="1">
          <p15:clr>
            <a:srgbClr val="F26B43"/>
          </p15:clr>
        </p15:guide>
        <p15:guide id="17" pos="4680" userDrawn="1">
          <p15:clr>
            <a:srgbClr val="F26B43"/>
          </p15:clr>
        </p15:guide>
        <p15:guide id="18" pos="4872" userDrawn="1">
          <p15:clr>
            <a:srgbClr val="F26B43"/>
          </p15:clr>
        </p15:guide>
        <p15:guide id="19" pos="5784" userDrawn="1">
          <p15:clr>
            <a:srgbClr val="F26B43"/>
          </p15:clr>
        </p15:guide>
        <p15:guide id="20" pos="6528" userDrawn="1">
          <p15:clr>
            <a:srgbClr val="F26B43"/>
          </p15:clr>
        </p15:guide>
        <p15:guide id="21" pos="1128" userDrawn="1">
          <p15:clr>
            <a:srgbClr val="F26B43"/>
          </p15:clr>
        </p15:guide>
        <p15:guide id="22" pos="93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02979A0-AB28-1E47-B83B-F57F4D2E4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34300" y="147441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 baseline="0">
                <a:solidFill>
                  <a:schemeClr val="tx1"/>
                </a:solidFill>
                <a:latin typeface="GT America" pitchFamily="2" charset="77"/>
                <a:ea typeface="GT America Ext Rg" pitchFamily="2" charset="77"/>
                <a:cs typeface="GT America" pitchFamily="2" charset="77"/>
              </a:defRPr>
            </a:lvl1pPr>
          </a:lstStyle>
          <a:p>
            <a:fld id="{DE331195-AF74-364C-A111-7792ECFE2C4D}" type="datetime1">
              <a:rPr lang="en-US" smtClean="0"/>
              <a:pPr/>
              <a:t>4/24/23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8C7B5B-59E9-E949-833D-0553122F2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76600" y="14744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latin typeface="GT America" pitchFamily="2" charset="77"/>
                <a:ea typeface="GT America Ext Rg" pitchFamily="2" charset="77"/>
                <a:cs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77C9DE-2608-764F-9FFF-A6C046123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5482" y="178876"/>
            <a:ext cx="375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3"/>
                </a:solidFill>
                <a:latin typeface="GT America Exp Md" pitchFamily="2" charset="77"/>
                <a:ea typeface="GT America Ext Rg" pitchFamily="2" charset="77"/>
                <a:cs typeface="GT America Exp Md" pitchFamily="2" charset="77"/>
              </a:defRPr>
            </a:lvl1pPr>
          </a:lstStyle>
          <a:p>
            <a:fld id="{E1E04B60-1D72-FF4B-8D85-AB20922BE8C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62262C70-7C79-354B-8A50-E21A4BD9E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40" y="8096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444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90" r:id="rId2"/>
    <p:sldLayoutId id="2147483696" r:id="rId3"/>
    <p:sldLayoutId id="2147483666" r:id="rId4"/>
    <p:sldLayoutId id="2147483691" r:id="rId5"/>
    <p:sldLayoutId id="2147483692" r:id="rId6"/>
    <p:sldLayoutId id="2147483694" r:id="rId7"/>
    <p:sldLayoutId id="2147483695" r:id="rId8"/>
    <p:sldLayoutId id="2147483675" r:id="rId9"/>
    <p:sldLayoutId id="2147483676" r:id="rId10"/>
    <p:sldLayoutId id="2147483665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tx1"/>
          </a:solidFill>
          <a:latin typeface="GT America Exp Rg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orient="horz" pos="240" userDrawn="1">
          <p15:clr>
            <a:srgbClr val="F26B43"/>
          </p15:clr>
        </p15:guide>
        <p15:guide id="3" orient="horz" pos="528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  <p15:guide id="5" pos="912" userDrawn="1">
          <p15:clr>
            <a:srgbClr val="F26B43"/>
          </p15:clr>
        </p15:guide>
        <p15:guide id="6" pos="1128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064" userDrawn="1">
          <p15:clr>
            <a:srgbClr val="F26B43"/>
          </p15:clr>
        </p15:guide>
        <p15:guide id="9" pos="2784" userDrawn="1">
          <p15:clr>
            <a:srgbClr val="F26B43"/>
          </p15:clr>
        </p15:guide>
        <p15:guide id="10" pos="3000" userDrawn="1">
          <p15:clr>
            <a:srgbClr val="F26B43"/>
          </p15:clr>
        </p15:guide>
        <p15:guide id="11" pos="3720" userDrawn="1">
          <p15:clr>
            <a:srgbClr val="F26B43"/>
          </p15:clr>
        </p15:guide>
        <p15:guide id="12" pos="3936" userDrawn="1">
          <p15:clr>
            <a:srgbClr val="F26B43"/>
          </p15:clr>
        </p15:guide>
        <p15:guide id="13" pos="4656" userDrawn="1">
          <p15:clr>
            <a:srgbClr val="F26B43"/>
          </p15:clr>
        </p15:guide>
        <p15:guide id="14" pos="4872" userDrawn="1">
          <p15:clr>
            <a:srgbClr val="F26B43"/>
          </p15:clr>
        </p15:guide>
        <p15:guide id="15" pos="5592" userDrawn="1">
          <p15:clr>
            <a:srgbClr val="F26B43"/>
          </p15:clr>
        </p15:guide>
        <p15:guide id="16" pos="5784" userDrawn="1">
          <p15:clr>
            <a:srgbClr val="F26B43"/>
          </p15:clr>
        </p15:guide>
        <p15:guide id="17" pos="6528" userDrawn="1">
          <p15:clr>
            <a:srgbClr val="F26B43"/>
          </p15:clr>
        </p15:guide>
        <p15:guide id="18" pos="6744" userDrawn="1">
          <p15:clr>
            <a:srgbClr val="F26B43"/>
          </p15:clr>
        </p15:guide>
        <p15:guide id="19" pos="74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62262C70-7C79-354B-8A50-E21A4BD9E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40" y="8096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26ED582-9449-C646-9322-EAA6729E0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565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GT America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0606CE0-77FC-A54A-B6A2-644A59C80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 b="0" i="0">
                <a:solidFill>
                  <a:schemeClr val="bg1"/>
                </a:solidFill>
                <a:latin typeface="GT America" pitchFamily="2" charset="77"/>
              </a:defRPr>
            </a:lvl1pPr>
          </a:lstStyle>
          <a:p>
            <a:fld id="{F267CC35-0529-8D46-940C-F61D77E29356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7550151-ABCE-FF44-8CF8-55E03F6FD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484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GT America" pitchFamily="2" charset="77"/>
              </a:defRPr>
            </a:lvl1pPr>
          </a:lstStyle>
          <a:p>
            <a:fld id="{34416752-DDF4-8241-8885-B888009E3EEC}" type="datetimeFigureOut">
              <a:rPr lang="en-US" smtClean="0"/>
              <a:pPr/>
              <a:t>4/24/23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7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9" r:id="rId2"/>
    <p:sldLayoutId id="2147483697" r:id="rId3"/>
    <p:sldLayoutId id="2147483680" r:id="rId4"/>
    <p:sldLayoutId id="2147483700" r:id="rId5"/>
    <p:sldLayoutId id="2147483706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chemeClr val="bg1"/>
          </a:solidFill>
          <a:latin typeface="GT America Exp Rg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orient="horz" pos="240" userDrawn="1">
          <p15:clr>
            <a:srgbClr val="F26B43"/>
          </p15:clr>
        </p15:guide>
        <p15:guide id="3" orient="horz" pos="528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  <p15:guide id="5" pos="912" userDrawn="1">
          <p15:clr>
            <a:srgbClr val="F26B43"/>
          </p15:clr>
        </p15:guide>
        <p15:guide id="6" pos="1128" userDrawn="1">
          <p15:clr>
            <a:srgbClr val="F26B43"/>
          </p15:clr>
        </p15:guide>
        <p15:guide id="7" pos="1848" userDrawn="1">
          <p15:clr>
            <a:srgbClr val="F26B43"/>
          </p15:clr>
        </p15:guide>
        <p15:guide id="8" pos="2064" userDrawn="1">
          <p15:clr>
            <a:srgbClr val="F26B43"/>
          </p15:clr>
        </p15:guide>
        <p15:guide id="9" pos="2784" userDrawn="1">
          <p15:clr>
            <a:srgbClr val="F26B43"/>
          </p15:clr>
        </p15:guide>
        <p15:guide id="10" pos="3000" userDrawn="1">
          <p15:clr>
            <a:srgbClr val="F26B43"/>
          </p15:clr>
        </p15:guide>
        <p15:guide id="11" pos="3720" userDrawn="1">
          <p15:clr>
            <a:srgbClr val="F26B43"/>
          </p15:clr>
        </p15:guide>
        <p15:guide id="12" pos="3936" userDrawn="1">
          <p15:clr>
            <a:srgbClr val="F26B43"/>
          </p15:clr>
        </p15:guide>
        <p15:guide id="13" pos="4656" userDrawn="1">
          <p15:clr>
            <a:srgbClr val="F26B43"/>
          </p15:clr>
        </p15:guide>
        <p15:guide id="14" pos="4872" userDrawn="1">
          <p15:clr>
            <a:srgbClr val="F26B43"/>
          </p15:clr>
        </p15:guide>
        <p15:guide id="15" pos="5592" userDrawn="1">
          <p15:clr>
            <a:srgbClr val="F26B43"/>
          </p15:clr>
        </p15:guide>
        <p15:guide id="16" pos="5784" userDrawn="1">
          <p15:clr>
            <a:srgbClr val="F26B43"/>
          </p15:clr>
        </p15:guide>
        <p15:guide id="17" pos="6528" userDrawn="1">
          <p15:clr>
            <a:srgbClr val="F26B43"/>
          </p15:clr>
        </p15:guide>
        <p15:guide id="18" pos="6744" userDrawn="1">
          <p15:clr>
            <a:srgbClr val="F26B43"/>
          </p15:clr>
        </p15:guide>
        <p15:guide id="19" pos="74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66AA2-0F0D-5944-9704-25D3FB23B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7297271" cy="2387600"/>
          </a:xfrm>
        </p:spPr>
        <p:txBody>
          <a:bodyPr/>
          <a:lstStyle/>
          <a:p>
            <a:endParaRPr lang="en-US" dirty="0">
              <a:cs typeface="GT America Trial Exp Bd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7A5900-8F96-544A-B369-AAD6BDED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7297271" cy="1655762"/>
          </a:xfrm>
        </p:spPr>
        <p:txBody>
          <a:bodyPr/>
          <a:lstStyle/>
          <a:p>
            <a:endParaRPr lang="en-US" sz="4000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1014FB29-9CC1-6B8A-D878-FE71EAD0C32E}"/>
              </a:ext>
            </a:extLst>
          </p:cNvPr>
          <p:cNvGrpSpPr/>
          <p:nvPr/>
        </p:nvGrpSpPr>
        <p:grpSpPr>
          <a:xfrm>
            <a:off x="575989" y="5200522"/>
            <a:ext cx="10260662" cy="622342"/>
            <a:chOff x="575989" y="5200522"/>
            <a:chExt cx="10260662" cy="622342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F2B7B9E2-485E-0A0F-BD0A-C19FEA404E80}"/>
                </a:ext>
              </a:extLst>
            </p:cNvPr>
            <p:cNvGrpSpPr/>
            <p:nvPr/>
          </p:nvGrpSpPr>
          <p:grpSpPr>
            <a:xfrm>
              <a:off x="575989" y="5200522"/>
              <a:ext cx="10260662" cy="622342"/>
              <a:chOff x="552839" y="4052004"/>
              <a:chExt cx="10260662" cy="622342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6F7CDB37-5DED-00A7-C34E-7946AD6DCD47}"/>
                  </a:ext>
                </a:extLst>
              </p:cNvPr>
              <p:cNvSpPr/>
              <p:nvPr/>
            </p:nvSpPr>
            <p:spPr>
              <a:xfrm>
                <a:off x="552839" y="4052004"/>
                <a:ext cx="10260662" cy="4608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32FEC256-2EC4-122E-B409-29A521CF2A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-40000"/>
              </a:blip>
              <a:srcRect l="20486" t="40673" r="22477" b="40718"/>
              <a:stretch/>
            </p:blipFill>
            <p:spPr>
              <a:xfrm>
                <a:off x="9242347" y="4193429"/>
                <a:ext cx="1453491" cy="335101"/>
              </a:xfrm>
              <a:prstGeom prst="rect">
                <a:avLst/>
              </a:prstGeom>
            </p:spPr>
          </p:pic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BADC483F-C5EC-5F2A-E7FB-29A6F856C5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-40000"/>
              </a:blip>
              <a:srcRect l="14081" t="37795" r="13204" b="38519"/>
              <a:stretch/>
            </p:blipFill>
            <p:spPr>
              <a:xfrm>
                <a:off x="7398284" y="4140136"/>
                <a:ext cx="1724507" cy="396967"/>
              </a:xfrm>
              <a:prstGeom prst="rect">
                <a:avLst/>
              </a:prstGeom>
            </p:spPr>
          </p:pic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89A93E23-161F-ED44-125F-839A3D4DF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-40000"/>
              </a:blip>
              <a:stretch>
                <a:fillRect/>
              </a:stretch>
            </p:blipFill>
            <p:spPr>
              <a:xfrm>
                <a:off x="6164335" y="4175647"/>
                <a:ext cx="973749" cy="370663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402E8424-0C58-0067-F32B-70C71AB84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40000"/>
              </a:blip>
              <a:stretch>
                <a:fillRect/>
              </a:stretch>
            </p:blipFill>
            <p:spPr>
              <a:xfrm>
                <a:off x="3367240" y="4052004"/>
                <a:ext cx="1106385" cy="622342"/>
              </a:xfrm>
              <a:prstGeom prst="rect">
                <a:avLst/>
              </a:prstGeom>
            </p:spPr>
          </p:pic>
          <p:pic>
            <p:nvPicPr>
              <p:cNvPr id="14" name="logo.png" descr="logo.png">
                <a:extLst>
                  <a:ext uri="{FF2B5EF4-FFF2-40B4-BE49-F238E27FC236}">
                    <a16:creationId xmlns:a16="http://schemas.microsoft.com/office/drawing/2014/main" id="{8DEECBD9-176A-776F-9F94-A593ADEFC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3125" y="4215850"/>
                <a:ext cx="1151610" cy="24597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E1FB073D-3687-895C-BD9E-EC85069E76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34" t="16066" r="22234" b="20197"/>
              <a:stretch/>
            </p:blipFill>
            <p:spPr bwMode="auto">
              <a:xfrm>
                <a:off x="4539038" y="4109282"/>
                <a:ext cx="1533812" cy="502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6CCE750-1D1E-9831-D4E7-8B23A15DE2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40000" contrast="40000"/>
            </a:blip>
            <a:srcRect t="35781" b="35696"/>
            <a:stretch/>
          </p:blipFill>
          <p:spPr>
            <a:xfrm>
              <a:off x="575989" y="5324165"/>
              <a:ext cx="1020158" cy="302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341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DDC3CF6-5208-2A4C-9C42-AFA30D9C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F32F293-5979-6541-9BAA-B76C7B98D89F}"/>
              </a:ext>
            </a:extLst>
          </p:cNvPr>
          <p:cNvSpPr txBox="1">
            <a:spLocks/>
          </p:cNvSpPr>
          <p:nvPr/>
        </p:nvSpPr>
        <p:spPr>
          <a:xfrm>
            <a:off x="374430" y="883172"/>
            <a:ext cx="11147685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GT America Exp Rg" pitchFamily="2" charset="77"/>
              </a:rPr>
              <a:t>TITLE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166C97D-545C-AE4A-B71D-4EFAF073B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267802"/>
            <a:ext cx="11544300" cy="664797"/>
          </a:xfrm>
        </p:spPr>
        <p:txBody>
          <a:bodyPr lIns="0" tIns="0" rIns="0" bIns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GT America Exp Rg" pitchFamily="2" charset="77"/>
              </a:rPr>
              <a:t>SECTION 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640B4CF-F916-8C46-A4AF-66868D753B16}"/>
              </a:ext>
            </a:extLst>
          </p:cNvPr>
          <p:cNvSpPr txBox="1">
            <a:spLocks/>
          </p:cNvSpPr>
          <p:nvPr/>
        </p:nvSpPr>
        <p:spPr>
          <a:xfrm>
            <a:off x="304800" y="1966584"/>
            <a:ext cx="11544300" cy="443198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bg1"/>
                </a:solidFill>
                <a:latin typeface="Larken Bold" pitchFamily="2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T America Exp Md"/>
                <a:ea typeface="GT America Exp Rg" pitchFamily="2" charset="77"/>
                <a:cs typeface="GT America Trial Rg"/>
              </a:rPr>
              <a:t>Section</a:t>
            </a:r>
            <a:r>
              <a:rPr lang="en-US" sz="3200" dirty="0">
                <a:latin typeface="GT America Exp Md"/>
                <a:ea typeface="GT America Exp Rg" pitchFamily="2" charset="77"/>
              </a:rPr>
              <a:t> Subhead</a:t>
            </a:r>
          </a:p>
        </p:txBody>
      </p:sp>
    </p:spTree>
    <p:extLst>
      <p:ext uri="{BB962C8B-B14F-4D97-AF65-F5344CB8AC3E}">
        <p14:creationId xmlns:p14="http://schemas.microsoft.com/office/powerpoint/2010/main" val="2491492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61BF2D4-1DF5-8641-B8E3-32C993DE3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3704" b="6043"/>
          <a:stretch/>
        </p:blipFill>
        <p:spPr bwMode="auto">
          <a:xfrm>
            <a:off x="1186058" y="1348513"/>
            <a:ext cx="3368347" cy="521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6D83BD56-BCA5-8D4A-B6FD-379DED673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5469" r="15469"/>
          <a:stretch/>
        </p:blipFill>
        <p:spPr bwMode="auto">
          <a:xfrm>
            <a:off x="4746323" y="5040500"/>
            <a:ext cx="1909444" cy="153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54B98FA-B106-AE40-A0BF-3F597F612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9777" r="39777"/>
          <a:stretch/>
        </p:blipFill>
        <p:spPr bwMode="auto">
          <a:xfrm rot="16200000">
            <a:off x="7114496" y="-1035273"/>
            <a:ext cx="1485440" cy="62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D5ACA-0512-2B46-A8E4-63B8D9441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5867" b="25867"/>
          <a:stretch/>
        </p:blipFill>
        <p:spPr bwMode="auto">
          <a:xfrm>
            <a:off x="4754982" y="3032843"/>
            <a:ext cx="3705181" cy="18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A2D847-63F4-ED45-B985-556C8FAD1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1393" b="11393"/>
          <a:stretch/>
        </p:blipFill>
        <p:spPr bwMode="auto">
          <a:xfrm>
            <a:off x="8631614" y="3032843"/>
            <a:ext cx="2370471" cy="18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698D10C-7222-A740-B6B3-DF3C4DFCF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28341" b="28341"/>
          <a:stretch/>
        </p:blipFill>
        <p:spPr bwMode="auto">
          <a:xfrm>
            <a:off x="6793588" y="5040500"/>
            <a:ext cx="4223084" cy="153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1944718-DD3E-F047-B614-47D58909C3DF}"/>
              </a:ext>
            </a:extLst>
          </p:cNvPr>
          <p:cNvSpPr txBox="1">
            <a:spLocks/>
          </p:cNvSpPr>
          <p:nvPr/>
        </p:nvSpPr>
        <p:spPr>
          <a:xfrm>
            <a:off x="413619" y="883172"/>
            <a:ext cx="11147685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GT America Exp Rg" pitchFamily="2" charset="77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86352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88F41-A5B3-FD44-B32E-24EDD75A2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623C68-A9EF-2342-B1CB-B57860B0B676}"/>
              </a:ext>
            </a:extLst>
          </p:cNvPr>
          <p:cNvSpPr txBox="1">
            <a:spLocks/>
          </p:cNvSpPr>
          <p:nvPr/>
        </p:nvSpPr>
        <p:spPr>
          <a:xfrm>
            <a:off x="413619" y="883172"/>
            <a:ext cx="11147685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GT America Exp Rg" pitchFamily="2" charset="77"/>
              </a:rPr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870211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E5D204-0C6A-8948-A24B-86BAA8D92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14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6A14C-354F-734B-8EBB-6819D2700A3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C629D-E02B-454E-BC25-FF5618FE1644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91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4C1A3B-5640-D74E-B52F-DAFA1F9A558A}"/>
              </a:ext>
            </a:extLst>
          </p:cNvPr>
          <p:cNvSpPr/>
          <p:nvPr/>
        </p:nvSpPr>
        <p:spPr>
          <a:xfrm>
            <a:off x="4622800" y="0"/>
            <a:ext cx="75692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E5D204-0C6A-8948-A24B-86BAA8D92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6A14C-354F-734B-8EBB-6819D2700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80548" y="544286"/>
            <a:ext cx="7068552" cy="5181599"/>
          </a:xfrm>
        </p:spPr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AC629D-E02B-454E-BC25-FF5618FE1644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Copy here</a:t>
            </a:r>
          </a:p>
        </p:txBody>
      </p:sp>
    </p:spTree>
    <p:extLst>
      <p:ext uri="{BB962C8B-B14F-4D97-AF65-F5344CB8AC3E}">
        <p14:creationId xmlns:p14="http://schemas.microsoft.com/office/powerpoint/2010/main" val="2085481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23B77A-48B2-674A-A222-36ADD1BCD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1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74E6E-1DE1-2D43-9242-B14535654348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69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640B335-2B04-394F-A772-E4A928F7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029" y="3429000"/>
            <a:ext cx="8577943" cy="1107996"/>
          </a:xfr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0" dirty="0"/>
              <a:t>THANK YOU.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2AF804-42EA-A54E-AD43-5278B110196D}"/>
              </a:ext>
            </a:extLst>
          </p:cNvPr>
          <p:cNvCxnSpPr>
            <a:cxnSpLocks/>
          </p:cNvCxnSpPr>
          <p:nvPr/>
        </p:nvCxnSpPr>
        <p:spPr>
          <a:xfrm>
            <a:off x="0" y="3187337"/>
            <a:ext cx="103849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503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2BCEF-7EA2-C24D-AFCA-129708B0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029" y="3429000"/>
            <a:ext cx="8577943" cy="1107996"/>
          </a:xfr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0" dirty="0"/>
              <a:t>THANK YOU.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ACB7C7-0C3F-0D42-A3F4-E721EF3B361C}"/>
              </a:ext>
            </a:extLst>
          </p:cNvPr>
          <p:cNvCxnSpPr>
            <a:cxnSpLocks/>
          </p:cNvCxnSpPr>
          <p:nvPr/>
        </p:nvCxnSpPr>
        <p:spPr>
          <a:xfrm>
            <a:off x="0" y="3187337"/>
            <a:ext cx="1038497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263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2FDFF-0D2D-174A-8A3C-7CE1589DEC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06CF6-C4C6-E543-8AB6-8518673085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2993757-ABBF-D0BD-A777-C362347E8B63}"/>
              </a:ext>
            </a:extLst>
          </p:cNvPr>
          <p:cNvGrpSpPr/>
          <p:nvPr/>
        </p:nvGrpSpPr>
        <p:grpSpPr>
          <a:xfrm>
            <a:off x="575989" y="5200522"/>
            <a:ext cx="10260662" cy="622342"/>
            <a:chOff x="575989" y="5200522"/>
            <a:chExt cx="10260662" cy="622342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3D2B14F4-D622-CF5D-7F15-E7C20841BB57}"/>
                </a:ext>
              </a:extLst>
            </p:cNvPr>
            <p:cNvGrpSpPr/>
            <p:nvPr/>
          </p:nvGrpSpPr>
          <p:grpSpPr>
            <a:xfrm>
              <a:off x="575989" y="5200522"/>
              <a:ext cx="10260662" cy="622342"/>
              <a:chOff x="552839" y="4052004"/>
              <a:chExt cx="10260662" cy="622342"/>
            </a:xfrm>
          </p:grpSpPr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4A47FFDD-3884-8D95-2ED4-8513B5AFD1ED}"/>
                  </a:ext>
                </a:extLst>
              </p:cNvPr>
              <p:cNvSpPr/>
              <p:nvPr/>
            </p:nvSpPr>
            <p:spPr>
              <a:xfrm>
                <a:off x="552839" y="4052004"/>
                <a:ext cx="10260662" cy="46080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5E0F2E71-CD3A-3539-2301-F108E0E5CE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-40000"/>
              </a:blip>
              <a:srcRect l="20486" t="40673" r="22477" b="40718"/>
              <a:stretch/>
            </p:blipFill>
            <p:spPr>
              <a:xfrm>
                <a:off x="9242347" y="4193429"/>
                <a:ext cx="1453491" cy="335101"/>
              </a:xfrm>
              <a:prstGeom prst="rect">
                <a:avLst/>
              </a:prstGeom>
            </p:spPr>
          </p:pic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379EAB1B-24E2-3AD4-4348-DE2A8C3A24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-40000"/>
              </a:blip>
              <a:srcRect l="14081" t="37795" r="13204" b="38519"/>
              <a:stretch/>
            </p:blipFill>
            <p:spPr>
              <a:xfrm>
                <a:off x="7398284" y="4140136"/>
                <a:ext cx="1724507" cy="396967"/>
              </a:xfrm>
              <a:prstGeom prst="rect">
                <a:avLst/>
              </a:prstGeom>
            </p:spPr>
          </p:pic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40EDCD9C-0412-ABA0-1171-BC82C8CB0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-40000"/>
              </a:blip>
              <a:stretch>
                <a:fillRect/>
              </a:stretch>
            </p:blipFill>
            <p:spPr>
              <a:xfrm>
                <a:off x="6164335" y="4175647"/>
                <a:ext cx="973749" cy="370663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3B96E0B8-7503-5301-A276-1E5B2F549C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lum bright="40000" contrast="40000"/>
              </a:blip>
              <a:stretch>
                <a:fillRect/>
              </a:stretch>
            </p:blipFill>
            <p:spPr>
              <a:xfrm>
                <a:off x="3367240" y="4052004"/>
                <a:ext cx="1106385" cy="622342"/>
              </a:xfrm>
              <a:prstGeom prst="rect">
                <a:avLst/>
              </a:prstGeom>
            </p:spPr>
          </p:pic>
          <p:pic>
            <p:nvPicPr>
              <p:cNvPr id="22" name="logo.png" descr="logo.png">
                <a:extLst>
                  <a:ext uri="{FF2B5EF4-FFF2-40B4-BE49-F238E27FC236}">
                    <a16:creationId xmlns:a16="http://schemas.microsoft.com/office/drawing/2014/main" id="{605790E2-FB91-3D4A-EFAD-08A967DCC3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3125" y="4215850"/>
                <a:ext cx="1151610" cy="24597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3" name="Picture 4">
                <a:extLst>
                  <a:ext uri="{FF2B5EF4-FFF2-40B4-BE49-F238E27FC236}">
                    <a16:creationId xmlns:a16="http://schemas.microsoft.com/office/drawing/2014/main" id="{B5608C18-2D87-3F61-FE34-068B8B2DC4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34" t="16066" r="22234" b="20197"/>
              <a:stretch/>
            </p:blipFill>
            <p:spPr bwMode="auto">
              <a:xfrm>
                <a:off x="4539038" y="4109282"/>
                <a:ext cx="1533812" cy="5029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F5779D98-21EA-10AE-32CF-52E25608D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lum bright="40000" contrast="40000"/>
            </a:blip>
            <a:srcRect t="35781" b="35696"/>
            <a:stretch/>
          </p:blipFill>
          <p:spPr>
            <a:xfrm>
              <a:off x="575989" y="5324165"/>
              <a:ext cx="1020158" cy="302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759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D0FAF-418D-7344-9F56-212638EC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62262"/>
            <a:ext cx="11544300" cy="1133475"/>
          </a:xfrm>
        </p:spPr>
        <p:txBody>
          <a:bodyPr/>
          <a:lstStyle/>
          <a:p>
            <a:endParaRPr lang="en-US">
              <a:latin typeface="Larken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2A5D7-582D-634A-8924-3545C108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4022725"/>
            <a:ext cx="11544300" cy="15001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95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5929A-BAE7-B244-98DF-02CD56FEE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618" y="1472948"/>
            <a:ext cx="3485719" cy="2282676"/>
          </a:xfrm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>
                <a:latin typeface="GT America" pitchFamily="2" charset="77"/>
                <a:ea typeface="GT America Rg"/>
              </a:rPr>
              <a:t>Lorem ipsum dolor sit </a:t>
            </a:r>
            <a:r>
              <a:rPr lang="en-US" sz="1400" err="1">
                <a:latin typeface="GT America" pitchFamily="2" charset="77"/>
                <a:ea typeface="GT America Rg"/>
              </a:rPr>
              <a:t>amet</a:t>
            </a:r>
            <a:r>
              <a:rPr lang="en-US" sz="1400">
                <a:latin typeface="GT America" pitchFamily="2" charset="77"/>
                <a:ea typeface="GT America Rg"/>
              </a:rPr>
              <a:t>, </a:t>
            </a:r>
            <a:r>
              <a:rPr lang="en-US" sz="1400" err="1">
                <a:latin typeface="GT America" pitchFamily="2" charset="77"/>
                <a:ea typeface="GT America Rg"/>
              </a:rPr>
              <a:t>consectetur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adipiscing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elit</a:t>
            </a:r>
            <a:r>
              <a:rPr lang="en-US" sz="1400">
                <a:latin typeface="GT America" pitchFamily="2" charset="77"/>
                <a:ea typeface="GT America Rg"/>
              </a:rPr>
              <a:t>, sed do </a:t>
            </a:r>
            <a:r>
              <a:rPr lang="en-US" sz="1400" err="1">
                <a:latin typeface="GT America" pitchFamily="2" charset="77"/>
                <a:ea typeface="GT America Rg"/>
              </a:rPr>
              <a:t>eiusmod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tempor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incididunt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ut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labore</a:t>
            </a:r>
            <a:r>
              <a:rPr lang="en-US" sz="1400">
                <a:latin typeface="GT America" pitchFamily="2" charset="77"/>
                <a:ea typeface="GT America Rg"/>
              </a:rPr>
              <a:t> et dolore magna </a:t>
            </a:r>
            <a:r>
              <a:rPr lang="en-US" sz="1400" err="1">
                <a:latin typeface="GT America" pitchFamily="2" charset="77"/>
                <a:ea typeface="GT America Rg"/>
              </a:rPr>
              <a:t>aliqua</a:t>
            </a:r>
            <a:r>
              <a:rPr lang="en-US" sz="1400">
                <a:latin typeface="GT America" pitchFamily="2" charset="77"/>
                <a:ea typeface="GT America Rg"/>
              </a:rPr>
              <a:t>. Ut </a:t>
            </a:r>
            <a:r>
              <a:rPr lang="en-US" sz="1400" err="1">
                <a:latin typeface="GT America" pitchFamily="2" charset="77"/>
                <a:ea typeface="GT America Rg"/>
              </a:rPr>
              <a:t>enim</a:t>
            </a:r>
            <a:r>
              <a:rPr lang="en-US" sz="1400">
                <a:latin typeface="GT America" pitchFamily="2" charset="77"/>
                <a:ea typeface="GT America Rg"/>
              </a:rPr>
              <a:t> ad minim </a:t>
            </a:r>
            <a:r>
              <a:rPr lang="en-US" sz="1400" err="1">
                <a:latin typeface="GT America" pitchFamily="2" charset="77"/>
                <a:ea typeface="GT America Rg"/>
              </a:rPr>
              <a:t>veniam</a:t>
            </a:r>
            <a:r>
              <a:rPr lang="en-US" sz="1400">
                <a:latin typeface="GT America" pitchFamily="2" charset="77"/>
                <a:ea typeface="GT America Rg"/>
              </a:rPr>
              <a:t>, </a:t>
            </a:r>
            <a:r>
              <a:rPr lang="en-US" sz="1400" err="1">
                <a:latin typeface="GT America" pitchFamily="2" charset="77"/>
                <a:ea typeface="GT America Rg"/>
              </a:rPr>
              <a:t>quis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nostrud</a:t>
            </a:r>
            <a:r>
              <a:rPr lang="en-US" sz="1400">
                <a:latin typeface="GT America" pitchFamily="2" charset="77"/>
                <a:ea typeface="GT America Rg"/>
              </a:rPr>
              <a:t> exercitation. Lorem ipsum dolor sit </a:t>
            </a:r>
            <a:r>
              <a:rPr lang="en-US" sz="1400" err="1">
                <a:latin typeface="GT America" pitchFamily="2" charset="77"/>
                <a:ea typeface="GT America Rg"/>
              </a:rPr>
              <a:t>amet</a:t>
            </a:r>
            <a:r>
              <a:rPr lang="en-US" sz="1400">
                <a:latin typeface="GT America" pitchFamily="2" charset="77"/>
                <a:ea typeface="GT America Rg"/>
              </a:rPr>
              <a:t>, </a:t>
            </a:r>
            <a:r>
              <a:rPr lang="en-US" sz="1400" err="1">
                <a:latin typeface="GT America" pitchFamily="2" charset="77"/>
                <a:ea typeface="GT America Rg"/>
              </a:rPr>
              <a:t>consectetur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adipiscing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elit</a:t>
            </a:r>
            <a:r>
              <a:rPr lang="en-US" sz="1400">
                <a:latin typeface="GT America" pitchFamily="2" charset="77"/>
                <a:ea typeface="GT America Rg"/>
              </a:rPr>
              <a:t>, sed do </a:t>
            </a:r>
            <a:r>
              <a:rPr lang="en-US" sz="1400" err="1">
                <a:latin typeface="GT America" pitchFamily="2" charset="77"/>
                <a:ea typeface="GT America Rg"/>
              </a:rPr>
              <a:t>eiusmod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tempor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incididunt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ut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labore</a:t>
            </a:r>
            <a:r>
              <a:rPr lang="en-US" sz="1400">
                <a:latin typeface="GT America" pitchFamily="2" charset="77"/>
                <a:ea typeface="GT America Rg"/>
              </a:rPr>
              <a:t> et dolore magna </a:t>
            </a:r>
            <a:r>
              <a:rPr lang="en-US" sz="1400" err="1">
                <a:latin typeface="GT America" pitchFamily="2" charset="77"/>
                <a:ea typeface="GT America Rg"/>
              </a:rPr>
              <a:t>aliqua</a:t>
            </a:r>
            <a:r>
              <a:rPr lang="en-US" sz="1400">
                <a:latin typeface="GT America" pitchFamily="2" charset="77"/>
                <a:ea typeface="GT America Rg"/>
              </a:rPr>
              <a:t>. Ut </a:t>
            </a:r>
            <a:r>
              <a:rPr lang="en-US" sz="1400" err="1">
                <a:latin typeface="GT America" pitchFamily="2" charset="77"/>
                <a:ea typeface="GT America Rg"/>
              </a:rPr>
              <a:t>enim</a:t>
            </a:r>
            <a:r>
              <a:rPr lang="en-US" sz="1400">
                <a:latin typeface="GT America" pitchFamily="2" charset="77"/>
                <a:ea typeface="GT America Rg"/>
              </a:rPr>
              <a:t> ad minim </a:t>
            </a:r>
            <a:r>
              <a:rPr lang="en-US" sz="1400" err="1">
                <a:latin typeface="GT America" pitchFamily="2" charset="77"/>
                <a:ea typeface="GT America Rg"/>
              </a:rPr>
              <a:t>veniam</a:t>
            </a:r>
            <a:r>
              <a:rPr lang="en-US" sz="1400">
                <a:latin typeface="GT America" pitchFamily="2" charset="77"/>
                <a:ea typeface="GT America Rg"/>
              </a:rPr>
              <a:t>, </a:t>
            </a:r>
            <a:r>
              <a:rPr lang="en-US" sz="1400" err="1">
                <a:latin typeface="GT America" pitchFamily="2" charset="77"/>
                <a:ea typeface="GT America Rg"/>
              </a:rPr>
              <a:t>quis</a:t>
            </a:r>
            <a:r>
              <a:rPr lang="en-US" sz="1400">
                <a:latin typeface="GT America" pitchFamily="2" charset="77"/>
                <a:ea typeface="GT America Rg"/>
              </a:rPr>
              <a:t> </a:t>
            </a:r>
            <a:r>
              <a:rPr lang="en-US" sz="1400" err="1">
                <a:latin typeface="GT America" pitchFamily="2" charset="77"/>
                <a:ea typeface="GT America Rg"/>
              </a:rPr>
              <a:t>nostrud</a:t>
            </a:r>
            <a:r>
              <a:rPr lang="en-US" sz="1400">
                <a:latin typeface="GT America" pitchFamily="2" charset="77"/>
                <a:ea typeface="GT America Rg"/>
              </a:rPr>
              <a:t> exercitation.</a:t>
            </a:r>
          </a:p>
          <a:p>
            <a:pPr>
              <a:lnSpc>
                <a:spcPct val="100000"/>
              </a:lnSpc>
            </a:pPr>
            <a:endParaRPr lang="en-US" sz="1400">
              <a:latin typeface="GT America" pitchFamily="2" charset="77"/>
              <a:ea typeface="GT America Rg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32F293-5979-6541-9BAA-B76C7B98D89F}"/>
              </a:ext>
            </a:extLst>
          </p:cNvPr>
          <p:cNvSpPr txBox="1">
            <a:spLocks/>
          </p:cNvSpPr>
          <p:nvPr/>
        </p:nvSpPr>
        <p:spPr>
          <a:xfrm>
            <a:off x="413619" y="883172"/>
            <a:ext cx="11147685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GT America Exp Rg" pitchFamily="2" charset="77"/>
              </a:rPr>
              <a:t>AGENDA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C35966-D82E-A642-A849-78FD2B0E4ECE}"/>
              </a:ext>
            </a:extLst>
          </p:cNvPr>
          <p:cNvGrpSpPr/>
          <p:nvPr/>
        </p:nvGrpSpPr>
        <p:grpSpPr>
          <a:xfrm>
            <a:off x="5105400" y="1195752"/>
            <a:ext cx="6623538" cy="1002324"/>
            <a:chOff x="5105400" y="1072660"/>
            <a:chExt cx="6623538" cy="1002324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69DDC6CE-4112-2B40-9786-30F897E8836E}"/>
                </a:ext>
              </a:extLst>
            </p:cNvPr>
            <p:cNvSpPr txBox="1">
              <a:spLocks/>
            </p:cNvSpPr>
            <p:nvPr/>
          </p:nvSpPr>
          <p:spPr>
            <a:xfrm>
              <a:off x="5105400" y="1324523"/>
              <a:ext cx="1241581" cy="49859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GT America Trial Exp Bd" pitchFamily="2" charset="0"/>
                  <a:ea typeface="+mj-ea"/>
                  <a:cs typeface="+mj-cs"/>
                </a:defRPr>
              </a:lvl1pPr>
            </a:lstStyle>
            <a:p>
              <a:r>
                <a:rPr lang="en-US" sz="3600" dirty="0">
                  <a:latin typeface="GT America Exp Rg" pitchFamily="2" charset="77"/>
                </a:rPr>
                <a:t>01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B78B584-1897-7143-8709-A00ADFEA6047}"/>
                </a:ext>
              </a:extLst>
            </p:cNvPr>
            <p:cNvSpPr/>
            <p:nvPr/>
          </p:nvSpPr>
          <p:spPr>
            <a:xfrm>
              <a:off x="6365631" y="1072660"/>
              <a:ext cx="5363307" cy="100232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0B24CA-59CF-8E49-8A96-64BA6392EDD0}"/>
              </a:ext>
            </a:extLst>
          </p:cNvPr>
          <p:cNvGrpSpPr/>
          <p:nvPr/>
        </p:nvGrpSpPr>
        <p:grpSpPr>
          <a:xfrm>
            <a:off x="5105400" y="2520461"/>
            <a:ext cx="6623538" cy="1002324"/>
            <a:chOff x="5105400" y="2286000"/>
            <a:chExt cx="6623538" cy="10023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455749-9F3A-B64B-8D4A-CD86822CBD81}"/>
                </a:ext>
              </a:extLst>
            </p:cNvPr>
            <p:cNvSpPr/>
            <p:nvPr/>
          </p:nvSpPr>
          <p:spPr>
            <a:xfrm>
              <a:off x="6365631" y="2286000"/>
              <a:ext cx="5363307" cy="100232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8D2C452D-7B9C-2A4C-9028-4A32496A23C0}"/>
                </a:ext>
              </a:extLst>
            </p:cNvPr>
            <p:cNvSpPr txBox="1">
              <a:spLocks/>
            </p:cNvSpPr>
            <p:nvPr/>
          </p:nvSpPr>
          <p:spPr>
            <a:xfrm>
              <a:off x="5105400" y="2537863"/>
              <a:ext cx="1241581" cy="49859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GT America Trial Exp Bd" pitchFamily="2" charset="0"/>
                  <a:ea typeface="+mj-ea"/>
                  <a:cs typeface="+mj-cs"/>
                </a:defRPr>
              </a:lvl1pPr>
            </a:lstStyle>
            <a:p>
              <a:r>
                <a:rPr lang="en-US" sz="3600" dirty="0">
                  <a:latin typeface="GT America Exp Rg" pitchFamily="2" charset="77"/>
                </a:rPr>
                <a:t>02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4F70B9-692B-3743-857D-48F4789259E0}"/>
              </a:ext>
            </a:extLst>
          </p:cNvPr>
          <p:cNvGrpSpPr/>
          <p:nvPr/>
        </p:nvGrpSpPr>
        <p:grpSpPr>
          <a:xfrm>
            <a:off x="5105400" y="3845170"/>
            <a:ext cx="6623538" cy="1002324"/>
            <a:chOff x="5105400" y="3429000"/>
            <a:chExt cx="6623538" cy="100232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81773C-FDAD-A740-A130-AE3060A923C6}"/>
                </a:ext>
              </a:extLst>
            </p:cNvPr>
            <p:cNvSpPr/>
            <p:nvPr/>
          </p:nvSpPr>
          <p:spPr>
            <a:xfrm>
              <a:off x="6365631" y="3429000"/>
              <a:ext cx="5363307" cy="100232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209B7426-8F42-634C-B6EB-A9E204F07B93}"/>
                </a:ext>
              </a:extLst>
            </p:cNvPr>
            <p:cNvSpPr txBox="1">
              <a:spLocks/>
            </p:cNvSpPr>
            <p:nvPr/>
          </p:nvSpPr>
          <p:spPr>
            <a:xfrm>
              <a:off x="5105400" y="3680863"/>
              <a:ext cx="1241581" cy="49859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GT America Trial Exp Bd" pitchFamily="2" charset="0"/>
                  <a:ea typeface="+mj-ea"/>
                  <a:cs typeface="+mj-cs"/>
                </a:defRPr>
              </a:lvl1pPr>
            </a:lstStyle>
            <a:p>
              <a:r>
                <a:rPr lang="en-US" sz="3600" dirty="0">
                  <a:latin typeface="GT America Exp Rg" pitchFamily="2" charset="77"/>
                </a:rPr>
                <a:t>03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2262B2-F098-2C4B-9E56-36364AC226FB}"/>
              </a:ext>
            </a:extLst>
          </p:cNvPr>
          <p:cNvGrpSpPr/>
          <p:nvPr/>
        </p:nvGrpSpPr>
        <p:grpSpPr>
          <a:xfrm>
            <a:off x="5105400" y="5169878"/>
            <a:ext cx="6623538" cy="1002324"/>
            <a:chOff x="5105400" y="4659923"/>
            <a:chExt cx="6623538" cy="10023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58526A-68C6-4B47-8D19-343E74E5534C}"/>
                </a:ext>
              </a:extLst>
            </p:cNvPr>
            <p:cNvSpPr/>
            <p:nvPr/>
          </p:nvSpPr>
          <p:spPr>
            <a:xfrm>
              <a:off x="6365631" y="4659923"/>
              <a:ext cx="5363307" cy="100232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12BA7D96-2386-4845-8298-C2DD8FDE33C8}"/>
                </a:ext>
              </a:extLst>
            </p:cNvPr>
            <p:cNvSpPr txBox="1">
              <a:spLocks/>
            </p:cNvSpPr>
            <p:nvPr/>
          </p:nvSpPr>
          <p:spPr>
            <a:xfrm>
              <a:off x="5105400" y="4911786"/>
              <a:ext cx="1241581" cy="49859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00" b="1" i="0" kern="1200">
                  <a:solidFill>
                    <a:schemeClr val="tx1"/>
                  </a:solidFill>
                  <a:latin typeface="GT America Trial Exp Bd" pitchFamily="2" charset="0"/>
                  <a:ea typeface="+mj-ea"/>
                  <a:cs typeface="+mj-cs"/>
                </a:defRPr>
              </a:lvl1pPr>
            </a:lstStyle>
            <a:p>
              <a:r>
                <a:rPr lang="en-US" sz="3600" dirty="0">
                  <a:latin typeface="GT America Exp Rg" pitchFamily="2" charset="77"/>
                </a:rPr>
                <a:t>04</a:t>
              </a:r>
            </a:p>
          </p:txBody>
        </p:sp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9F7B7B6-93B4-C24F-B291-DA639F572378}"/>
              </a:ext>
            </a:extLst>
          </p:cNvPr>
          <p:cNvSpPr txBox="1">
            <a:spLocks/>
          </p:cNvSpPr>
          <p:nvPr/>
        </p:nvSpPr>
        <p:spPr>
          <a:xfrm>
            <a:off x="6646478" y="1375655"/>
            <a:ext cx="476775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>
                <a:latin typeface="GT America Exp Md" pitchFamily="2" charset="77"/>
                <a:ea typeface="GT America Rg" pitchFamily="2" charset="77"/>
              </a:rPr>
              <a:t>Lorem ipsum dolor sit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amet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,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consectetur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adipiscing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err="1">
                <a:latin typeface="GT America Exp Md" pitchFamily="2" charset="77"/>
                <a:ea typeface="GT America Rg" pitchFamily="2" charset="77"/>
              </a:rPr>
              <a:t>elit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, sed do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eiusmod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tempor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.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59764C4-00FF-9646-8682-54597E81D1EF}"/>
              </a:ext>
            </a:extLst>
          </p:cNvPr>
          <p:cNvSpPr txBox="1">
            <a:spLocks/>
          </p:cNvSpPr>
          <p:nvPr/>
        </p:nvSpPr>
        <p:spPr>
          <a:xfrm>
            <a:off x="6646478" y="2705036"/>
            <a:ext cx="476775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>
                <a:latin typeface="GT America Exp Md" pitchFamily="2" charset="77"/>
                <a:ea typeface="GT America Rg" pitchFamily="2" charset="77"/>
              </a:rPr>
              <a:t>Lorem ipsum dolor sit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amet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,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consectetur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adipiscing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err="1">
                <a:latin typeface="GT America Exp Md" pitchFamily="2" charset="77"/>
                <a:ea typeface="GT America Rg" pitchFamily="2" charset="77"/>
              </a:rPr>
              <a:t>elit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, sed do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eiusmod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tempor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.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D1BEAAA-8CFA-9F45-A224-BFE5B6FBF64D}"/>
              </a:ext>
            </a:extLst>
          </p:cNvPr>
          <p:cNvSpPr txBox="1">
            <a:spLocks/>
          </p:cNvSpPr>
          <p:nvPr/>
        </p:nvSpPr>
        <p:spPr>
          <a:xfrm>
            <a:off x="6646478" y="4025150"/>
            <a:ext cx="476775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>
                <a:latin typeface="GT America Exp Md" pitchFamily="2" charset="77"/>
                <a:ea typeface="GT America Rg" pitchFamily="2" charset="77"/>
              </a:rPr>
              <a:t>Lorem ipsum dolor sit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amet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,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consectetur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adipiscing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err="1">
                <a:latin typeface="GT America Exp Md" pitchFamily="2" charset="77"/>
                <a:ea typeface="GT America Rg" pitchFamily="2" charset="77"/>
              </a:rPr>
              <a:t>elit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, sed do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eiusmod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tempor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.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ECB41C4-8172-B14E-B093-FDAB3D783CBB}"/>
              </a:ext>
            </a:extLst>
          </p:cNvPr>
          <p:cNvSpPr txBox="1">
            <a:spLocks/>
          </p:cNvSpPr>
          <p:nvPr/>
        </p:nvSpPr>
        <p:spPr>
          <a:xfrm>
            <a:off x="6646478" y="5372036"/>
            <a:ext cx="476775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>
                <a:latin typeface="GT America Exp Md" pitchFamily="2" charset="77"/>
                <a:ea typeface="GT America Rg" pitchFamily="2" charset="77"/>
              </a:rPr>
              <a:t>Lorem ipsum dolor sit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amet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,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consectetur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adipiscing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err="1">
                <a:latin typeface="GT America Exp Md" pitchFamily="2" charset="77"/>
                <a:ea typeface="GT America Rg" pitchFamily="2" charset="77"/>
              </a:rPr>
              <a:t>elit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, sed do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eiusmod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 Exp Md" pitchFamily="2" charset="77"/>
                <a:ea typeface="GT America Rg" pitchFamily="2" charset="77"/>
              </a:rPr>
              <a:t>tempor</a:t>
            </a:r>
            <a:r>
              <a:rPr lang="en-US" sz="1400">
                <a:latin typeface="GT America Exp Md" pitchFamily="2" charset="77"/>
                <a:ea typeface="GT America Rg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0059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DD1AE0-EAEE-BF4F-B62B-105475435999}"/>
              </a:ext>
            </a:extLst>
          </p:cNvPr>
          <p:cNvSpPr txBox="1">
            <a:spLocks/>
          </p:cNvSpPr>
          <p:nvPr/>
        </p:nvSpPr>
        <p:spPr>
          <a:xfrm>
            <a:off x="413619" y="883172"/>
            <a:ext cx="11147685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GT America Exp Rg" pitchFamily="2" charset="77"/>
              </a:rPr>
              <a:t>OBJECTIVES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9501C7-FE2E-5149-9C9A-39EA485217BB}"/>
              </a:ext>
            </a:extLst>
          </p:cNvPr>
          <p:cNvSpPr txBox="1">
            <a:spLocks/>
          </p:cNvSpPr>
          <p:nvPr/>
        </p:nvSpPr>
        <p:spPr>
          <a:xfrm>
            <a:off x="1631523" y="1890961"/>
            <a:ext cx="1241581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GT America Exp Rg" pitchFamily="2" charset="77"/>
              </a:rPr>
              <a:t>01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CCF3555-21E5-4E41-B50A-2A06661523FB}"/>
              </a:ext>
            </a:extLst>
          </p:cNvPr>
          <p:cNvSpPr txBox="1">
            <a:spLocks/>
          </p:cNvSpPr>
          <p:nvPr/>
        </p:nvSpPr>
        <p:spPr>
          <a:xfrm>
            <a:off x="3751147" y="2243428"/>
            <a:ext cx="546573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Lorem ipsum dolor sit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amet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,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consectetur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adipiscing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elit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, sed do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eiusmod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tempor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. Ut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enim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ad minim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veniam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,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quis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nostrud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exercitation. Lorem ipsum dolor.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A42505A-7F11-144F-A2FA-E1E06E4F722C}"/>
              </a:ext>
            </a:extLst>
          </p:cNvPr>
          <p:cNvSpPr txBox="1">
            <a:spLocks/>
          </p:cNvSpPr>
          <p:nvPr/>
        </p:nvSpPr>
        <p:spPr>
          <a:xfrm>
            <a:off x="3751148" y="1929286"/>
            <a:ext cx="454855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>
                <a:solidFill>
                  <a:schemeClr val="bg1"/>
                </a:solidFill>
                <a:latin typeface="GT America Exp Md" pitchFamily="2" charset="77"/>
                <a:ea typeface="GT America Exp Md" pitchFamily="2" charset="77"/>
              </a:rPr>
              <a:t>Objective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A57D04A-371E-B54C-9201-2185155DFA53}"/>
              </a:ext>
            </a:extLst>
          </p:cNvPr>
          <p:cNvCxnSpPr>
            <a:cxnSpLocks/>
          </p:cNvCxnSpPr>
          <p:nvPr/>
        </p:nvCxnSpPr>
        <p:spPr>
          <a:xfrm>
            <a:off x="1652305" y="1801091"/>
            <a:ext cx="97120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F34DE1C-7109-8642-8B92-3EE74B5B2938}"/>
              </a:ext>
            </a:extLst>
          </p:cNvPr>
          <p:cNvSpPr txBox="1">
            <a:spLocks/>
          </p:cNvSpPr>
          <p:nvPr/>
        </p:nvSpPr>
        <p:spPr>
          <a:xfrm>
            <a:off x="1631523" y="3061670"/>
            <a:ext cx="1241581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GT America Exp Rg" pitchFamily="2" charset="77"/>
              </a:rPr>
              <a:t>02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81191EF-C073-7C4B-89EC-3C46AE673667}"/>
              </a:ext>
            </a:extLst>
          </p:cNvPr>
          <p:cNvSpPr txBox="1">
            <a:spLocks/>
          </p:cNvSpPr>
          <p:nvPr/>
        </p:nvSpPr>
        <p:spPr>
          <a:xfrm>
            <a:off x="3751147" y="3414137"/>
            <a:ext cx="546573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Lorem ipsum dolor sit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amet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,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consectetur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adipiscing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elit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, sed do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eiusmod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tempor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. Ut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enim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ad minim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veniam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,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quis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nostrud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exercitation. Lorem ipsum dolor.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B51F05D-8FA0-3343-9AA1-D8DDB437B273}"/>
              </a:ext>
            </a:extLst>
          </p:cNvPr>
          <p:cNvSpPr txBox="1">
            <a:spLocks/>
          </p:cNvSpPr>
          <p:nvPr/>
        </p:nvSpPr>
        <p:spPr>
          <a:xfrm>
            <a:off x="3751148" y="3099995"/>
            <a:ext cx="454855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>
                <a:solidFill>
                  <a:schemeClr val="bg1"/>
                </a:solidFill>
                <a:latin typeface="GT America Exp Md" pitchFamily="2" charset="77"/>
                <a:ea typeface="GT America Exp Md" pitchFamily="2" charset="77"/>
              </a:rPr>
              <a:t>Objective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6DB73A-9574-9F43-A312-E7B631D817A7}"/>
              </a:ext>
            </a:extLst>
          </p:cNvPr>
          <p:cNvCxnSpPr>
            <a:cxnSpLocks/>
          </p:cNvCxnSpPr>
          <p:nvPr/>
        </p:nvCxnSpPr>
        <p:spPr>
          <a:xfrm>
            <a:off x="1652305" y="2971800"/>
            <a:ext cx="97120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C0D6E372-A563-5F49-AEEE-22CF70907202}"/>
              </a:ext>
            </a:extLst>
          </p:cNvPr>
          <p:cNvSpPr txBox="1">
            <a:spLocks/>
          </p:cNvSpPr>
          <p:nvPr/>
        </p:nvSpPr>
        <p:spPr>
          <a:xfrm>
            <a:off x="1631523" y="4280870"/>
            <a:ext cx="1241581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GT America Exp Rg" pitchFamily="2" charset="77"/>
              </a:rPr>
              <a:t>03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EEE8346-CC53-E448-80AE-2011B599EF1C}"/>
              </a:ext>
            </a:extLst>
          </p:cNvPr>
          <p:cNvSpPr txBox="1">
            <a:spLocks/>
          </p:cNvSpPr>
          <p:nvPr/>
        </p:nvSpPr>
        <p:spPr>
          <a:xfrm>
            <a:off x="3751147" y="4633337"/>
            <a:ext cx="546573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Lorem ipsum dolor sit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amet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,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consectetur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adipiscing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elit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, sed do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eiusmod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tempor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. Ut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enim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ad minim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veniam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,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quis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nostrud</a:t>
            </a:r>
            <a:r>
              <a:rPr lang="en-US" sz="1400">
                <a:solidFill>
                  <a:schemeClr val="bg1"/>
                </a:solidFill>
                <a:latin typeface="GT America" pitchFamily="2" charset="77"/>
                <a:ea typeface="GT America Rg" pitchFamily="2" charset="77"/>
              </a:rPr>
              <a:t> exercitation. Lorem ipsum dolor.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1156029-B660-FB4D-A5F5-0D76D8E27D55}"/>
              </a:ext>
            </a:extLst>
          </p:cNvPr>
          <p:cNvSpPr txBox="1">
            <a:spLocks/>
          </p:cNvSpPr>
          <p:nvPr/>
        </p:nvSpPr>
        <p:spPr>
          <a:xfrm>
            <a:off x="3751148" y="4319195"/>
            <a:ext cx="454855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>
                <a:solidFill>
                  <a:schemeClr val="bg1"/>
                </a:solidFill>
                <a:latin typeface="GT America Exp Md" pitchFamily="2" charset="77"/>
                <a:ea typeface="GT America Exp Md" pitchFamily="2" charset="77"/>
              </a:rPr>
              <a:t>Objective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833CB4-1551-6744-B4AA-1401F6F842C6}"/>
              </a:ext>
            </a:extLst>
          </p:cNvPr>
          <p:cNvCxnSpPr>
            <a:cxnSpLocks/>
          </p:cNvCxnSpPr>
          <p:nvPr/>
        </p:nvCxnSpPr>
        <p:spPr>
          <a:xfrm>
            <a:off x="1652305" y="4191000"/>
            <a:ext cx="97120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059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2BCEF-7EA2-C24D-AFCA-129708B0F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13502"/>
            <a:ext cx="11544300" cy="747897"/>
          </a:xfrm>
        </p:spPr>
        <p:txBody>
          <a:bodyPr lIns="0" tIns="0" rIns="0" bIns="0">
            <a:spAutoFit/>
          </a:bodyPr>
          <a:lstStyle/>
          <a:p>
            <a:r>
              <a:rPr lang="en-US" sz="5400" dirty="0"/>
              <a:t>SECTION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966BE7-3B68-5E4E-9AE2-CDA108265E46}"/>
              </a:ext>
            </a:extLst>
          </p:cNvPr>
          <p:cNvCxnSpPr>
            <a:cxnSpLocks/>
          </p:cNvCxnSpPr>
          <p:nvPr/>
        </p:nvCxnSpPr>
        <p:spPr>
          <a:xfrm>
            <a:off x="-2585868" y="2849385"/>
            <a:ext cx="97120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5A0E276B-A641-A543-A8D3-2D4004E17A5A}"/>
              </a:ext>
            </a:extLst>
          </p:cNvPr>
          <p:cNvSpPr txBox="1">
            <a:spLocks/>
          </p:cNvSpPr>
          <p:nvPr/>
        </p:nvSpPr>
        <p:spPr>
          <a:xfrm>
            <a:off x="304800" y="3795384"/>
            <a:ext cx="11544300" cy="443198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bg1"/>
                </a:solidFill>
                <a:latin typeface="Larken Bold" pitchFamily="2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  <a:latin typeface="GT America Exp Md" pitchFamily="2" charset="77"/>
                <a:ea typeface="GT America Exp Rg" pitchFamily="2" charset="77"/>
              </a:rPr>
              <a:t>Section Subhead</a:t>
            </a:r>
          </a:p>
        </p:txBody>
      </p:sp>
    </p:spTree>
    <p:extLst>
      <p:ext uri="{BB962C8B-B14F-4D97-AF65-F5344CB8AC3E}">
        <p14:creationId xmlns:p14="http://schemas.microsoft.com/office/powerpoint/2010/main" val="1692030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3A947D4D-734D-4D42-BDCC-8FE51080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13502"/>
            <a:ext cx="11544300" cy="747897"/>
          </a:xfrm>
        </p:spPr>
        <p:txBody>
          <a:bodyPr lIns="0" tIns="0" rIns="0" bIns="0">
            <a:spAutoFit/>
          </a:bodyPr>
          <a:lstStyle/>
          <a:p>
            <a:r>
              <a:rPr lang="en-US" dirty="0">
                <a:latin typeface="GT America Exp Rg" pitchFamily="2" charset="77"/>
                <a:ea typeface="GT America Exp Rg" pitchFamily="2" charset="77"/>
              </a:rPr>
              <a:t>SECTION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1A535C-7024-3F45-A19A-51C7B3FD1896}"/>
              </a:ext>
            </a:extLst>
          </p:cNvPr>
          <p:cNvCxnSpPr>
            <a:cxnSpLocks/>
          </p:cNvCxnSpPr>
          <p:nvPr/>
        </p:nvCxnSpPr>
        <p:spPr>
          <a:xfrm>
            <a:off x="0" y="2849385"/>
            <a:ext cx="712616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52BDE55F-16A4-C840-8AC4-A2734464EF63}"/>
              </a:ext>
            </a:extLst>
          </p:cNvPr>
          <p:cNvSpPr txBox="1">
            <a:spLocks/>
          </p:cNvSpPr>
          <p:nvPr/>
        </p:nvSpPr>
        <p:spPr>
          <a:xfrm>
            <a:off x="304800" y="3795384"/>
            <a:ext cx="11544300" cy="443198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i="0" kern="1200">
                <a:solidFill>
                  <a:schemeClr val="bg1"/>
                </a:solidFill>
                <a:latin typeface="Larken Bold" pitchFamily="2" charset="77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T America Exp Md" pitchFamily="2" charset="77"/>
                <a:ea typeface="GT America Exp Rg" pitchFamily="2" charset="77"/>
              </a:rPr>
              <a:t>Section Subhead</a:t>
            </a:r>
          </a:p>
        </p:txBody>
      </p:sp>
    </p:spTree>
    <p:extLst>
      <p:ext uri="{BB962C8B-B14F-4D97-AF65-F5344CB8AC3E}">
        <p14:creationId xmlns:p14="http://schemas.microsoft.com/office/powerpoint/2010/main" val="2801732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5929A-BAE7-B244-98DF-02CD56FEE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4846" y="4703680"/>
            <a:ext cx="2775594" cy="276999"/>
          </a:xfrm>
        </p:spPr>
        <p:txBody>
          <a:bodyPr lIns="0" tIns="0" rIns="0" bIns="0" anchor="t">
            <a:spAutoFit/>
          </a:bodyPr>
          <a:lstStyle/>
          <a:p>
            <a:r>
              <a:rPr lang="en-US" sz="2000">
                <a:ea typeface="GT America Ext Rg" pitchFamily="2" charset="77"/>
              </a:rPr>
              <a:t>TITLE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32F293-5979-6541-9BAA-B76C7B98D89F}"/>
              </a:ext>
            </a:extLst>
          </p:cNvPr>
          <p:cNvSpPr txBox="1">
            <a:spLocks/>
          </p:cNvSpPr>
          <p:nvPr/>
        </p:nvSpPr>
        <p:spPr>
          <a:xfrm>
            <a:off x="413619" y="883172"/>
            <a:ext cx="11147685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GT America Exp Rg" pitchFamily="2" charset="77"/>
              </a:rPr>
              <a:t>KEY PRODUCT FEATURES</a:t>
            </a: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8A0AE575-46B9-8F4C-B728-B538BB15F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189" y="2020638"/>
            <a:ext cx="2591623" cy="241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A543C4F-26FF-904C-BD29-478B44D7C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4175" y="2026818"/>
            <a:ext cx="2587503" cy="23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3E2C3DD-9000-A546-8698-D6887B3D5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0" y="2022193"/>
            <a:ext cx="2590756" cy="242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9E89E3F-C6AF-214A-A564-01C33A3F5E23}"/>
              </a:ext>
            </a:extLst>
          </p:cNvPr>
          <p:cNvSpPr txBox="1">
            <a:spLocks/>
          </p:cNvSpPr>
          <p:nvPr/>
        </p:nvSpPr>
        <p:spPr>
          <a:xfrm>
            <a:off x="904846" y="5102665"/>
            <a:ext cx="2775594" cy="7755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GT America" pitchFamily="2" charset="77"/>
                <a:ea typeface="GT America Rg" pitchFamily="2" charset="77"/>
              </a:rPr>
              <a:t>Lorem ipsum dolor sit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amet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,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consectetur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adipiscing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elit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, sed do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eiusmod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tempor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incididunt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ut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labore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et.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BA2876B-3550-9A40-A282-13C00076F5A2}"/>
              </a:ext>
            </a:extLst>
          </p:cNvPr>
          <p:cNvSpPr txBox="1">
            <a:spLocks/>
          </p:cNvSpPr>
          <p:nvPr/>
        </p:nvSpPr>
        <p:spPr>
          <a:xfrm>
            <a:off x="4792132" y="4703680"/>
            <a:ext cx="2775594" cy="2769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GT America Exp Md" pitchFamily="2" charset="77"/>
                <a:ea typeface="GT America Ext Rg" pitchFamily="2" charset="77"/>
              </a:rPr>
              <a:t>TITLE HERE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B49B155-1C6F-F84E-8AEC-E3A89FD1D83A}"/>
              </a:ext>
            </a:extLst>
          </p:cNvPr>
          <p:cNvSpPr txBox="1">
            <a:spLocks/>
          </p:cNvSpPr>
          <p:nvPr/>
        </p:nvSpPr>
        <p:spPr>
          <a:xfrm>
            <a:off x="4792132" y="5102665"/>
            <a:ext cx="2775594" cy="7755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GT America" pitchFamily="2" charset="77"/>
                <a:ea typeface="GT America Rg" pitchFamily="2" charset="77"/>
              </a:rPr>
              <a:t>Lorem ipsum dolor sit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amet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,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consectetur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adipiscing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elit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, sed do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eiusmod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tempor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incididunt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ut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labore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et.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642292D-E5BB-2F42-9C95-2C942D6235A4}"/>
              </a:ext>
            </a:extLst>
          </p:cNvPr>
          <p:cNvSpPr txBox="1">
            <a:spLocks/>
          </p:cNvSpPr>
          <p:nvPr/>
        </p:nvSpPr>
        <p:spPr>
          <a:xfrm>
            <a:off x="8695265" y="4703680"/>
            <a:ext cx="2775594" cy="2769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GT America Exp Md" pitchFamily="2" charset="77"/>
                <a:ea typeface="GT America Ext Rg" pitchFamily="2" charset="77"/>
              </a:rPr>
              <a:t>TITLE HERE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46FE3F45-2E63-2E4C-ABB2-038B2FFAAD95}"/>
              </a:ext>
            </a:extLst>
          </p:cNvPr>
          <p:cNvSpPr txBox="1">
            <a:spLocks/>
          </p:cNvSpPr>
          <p:nvPr/>
        </p:nvSpPr>
        <p:spPr>
          <a:xfrm>
            <a:off x="8695265" y="5102665"/>
            <a:ext cx="2775594" cy="77559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GT America" pitchFamily="2" charset="77"/>
                <a:ea typeface="GT America Rg" pitchFamily="2" charset="77"/>
              </a:rPr>
              <a:t>Lorem ipsum dolor sit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amet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,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consectetur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adipiscing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elit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, sed do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eiusmod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tempor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incididunt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ut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labore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et.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777528-A468-BE49-B4D8-19072AA5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658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latin typeface="GT America" pitchFamily="2" charset="77"/>
              </a:defRPr>
            </a:lvl1pPr>
          </a:lstStyle>
          <a:p>
            <a:fld id="{F267CC35-0529-8D46-940C-F61D77E29356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24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32F293-5979-6541-9BAA-B76C7B98D89F}"/>
              </a:ext>
            </a:extLst>
          </p:cNvPr>
          <p:cNvSpPr txBox="1">
            <a:spLocks/>
          </p:cNvSpPr>
          <p:nvPr/>
        </p:nvSpPr>
        <p:spPr>
          <a:xfrm>
            <a:off x="413619" y="883172"/>
            <a:ext cx="11147685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GT America Trial Exp Bd" pitchFamily="2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GT America Exp Rg" pitchFamily="2" charset="77"/>
              </a:rPr>
              <a:t>TITLE HERE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9E89E3F-C6AF-214A-A564-01C33A3F5E23}"/>
              </a:ext>
            </a:extLst>
          </p:cNvPr>
          <p:cNvSpPr txBox="1">
            <a:spLocks/>
          </p:cNvSpPr>
          <p:nvPr/>
        </p:nvSpPr>
        <p:spPr>
          <a:xfrm>
            <a:off x="6749913" y="1747712"/>
            <a:ext cx="4702347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T America Trial M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GT America" pitchFamily="2" charset="77"/>
                <a:ea typeface="GT America Rg" pitchFamily="2" charset="77"/>
              </a:rPr>
              <a:t>Lorem ipsum dolor sit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amet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,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consectetur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adipiscing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elit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, sed do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eiusmod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tempor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incididunt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ut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labore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et. Lorem ipsum dolor sit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amet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,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consectetur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adipiscing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elit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, sed do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eiusmod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tempor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incididunt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ut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</a:t>
            </a:r>
            <a:r>
              <a:rPr lang="en-US" sz="1400" err="1">
                <a:latin typeface="GT America" pitchFamily="2" charset="77"/>
                <a:ea typeface="GT America Rg" pitchFamily="2" charset="77"/>
              </a:rPr>
              <a:t>labore</a:t>
            </a:r>
            <a:r>
              <a:rPr lang="en-US" sz="1400">
                <a:latin typeface="GT America" pitchFamily="2" charset="77"/>
                <a:ea typeface="GT America Rg" pitchFamily="2" charset="77"/>
              </a:rPr>
              <a:t> et.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5252159E-EDEC-1C4F-B2BE-B9E6D1F7E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21" y="1456267"/>
            <a:ext cx="3910012" cy="498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122BD0-33FF-8E45-9EA0-04B9DFF8F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22011" t="43301" r="51496" b="12611"/>
          <a:stretch/>
        </p:blipFill>
        <p:spPr bwMode="auto">
          <a:xfrm>
            <a:off x="4404749" y="1465995"/>
            <a:ext cx="2216503" cy="3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8516706-F104-CE4B-81D3-AD155BF9A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34468" r="34468"/>
          <a:stretch/>
        </p:blipFill>
        <p:spPr bwMode="auto">
          <a:xfrm rot="16200000">
            <a:off x="8209529" y="1293035"/>
            <a:ext cx="1724270" cy="47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D15D3F-AE1A-674E-94C9-E72E91FB4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3980" b="23980"/>
          <a:stretch/>
        </p:blipFill>
        <p:spPr bwMode="auto">
          <a:xfrm>
            <a:off x="4404749" y="4611159"/>
            <a:ext cx="3713665" cy="182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AFFC0B15-7874-1A49-AB86-43940C4F9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-1" t="35953" r="-1" b="8744"/>
          <a:stretch/>
        </p:blipFill>
        <p:spPr bwMode="auto">
          <a:xfrm>
            <a:off x="8188230" y="4611159"/>
            <a:ext cx="3264030" cy="182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82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msonite 2022">
      <a:dk1>
        <a:srgbClr val="081010"/>
      </a:dk1>
      <a:lt1>
        <a:srgbClr val="F2F1EF"/>
      </a:lt1>
      <a:dk2>
        <a:srgbClr val="081010"/>
      </a:dk2>
      <a:lt2>
        <a:srgbClr val="F2F1EF"/>
      </a:lt2>
      <a:accent1>
        <a:srgbClr val="1A43C2"/>
      </a:accent1>
      <a:accent2>
        <a:srgbClr val="F9BB2B"/>
      </a:accent2>
      <a:accent3>
        <a:srgbClr val="C44819"/>
      </a:accent3>
      <a:accent4>
        <a:srgbClr val="1A43C2"/>
      </a:accent4>
      <a:accent5>
        <a:srgbClr val="F9BB2B"/>
      </a:accent5>
      <a:accent6>
        <a:srgbClr val="C44819"/>
      </a:accent6>
      <a:hlink>
        <a:srgbClr val="1A43C2"/>
      </a:hlink>
      <a:folHlink>
        <a:srgbClr val="1A43C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msonite_Template_2022_IRIS-Edit" id="{F6270B49-F8E1-3F46-9B48-8EBC28A08FEB}" vid="{7462E596-5DB0-8A4C-90AD-01C4BB25ED87}"/>
    </a:ext>
  </a:extLst>
</a:theme>
</file>

<file path=ppt/theme/theme2.xml><?xml version="1.0" encoding="utf-8"?>
<a:theme xmlns:a="http://schemas.openxmlformats.org/drawingml/2006/main" name="Custom Design">
  <a:themeElements>
    <a:clrScheme name="Custom 1">
      <a:dk1>
        <a:srgbClr val="081010"/>
      </a:dk1>
      <a:lt1>
        <a:srgbClr val="F2F1EF"/>
      </a:lt1>
      <a:dk2>
        <a:srgbClr val="081010"/>
      </a:dk2>
      <a:lt2>
        <a:srgbClr val="F2F1EF"/>
      </a:lt2>
      <a:accent1>
        <a:srgbClr val="1A43C2"/>
      </a:accent1>
      <a:accent2>
        <a:srgbClr val="F9BB2B"/>
      </a:accent2>
      <a:accent3>
        <a:srgbClr val="C44819"/>
      </a:accent3>
      <a:accent4>
        <a:srgbClr val="1A43C2"/>
      </a:accent4>
      <a:accent5>
        <a:srgbClr val="F9BB2B"/>
      </a:accent5>
      <a:accent6>
        <a:srgbClr val="C44819"/>
      </a:accent6>
      <a:hlink>
        <a:srgbClr val="1A43C2"/>
      </a:hlink>
      <a:folHlink>
        <a:srgbClr val="1A43C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msonite_Template_2022_IRIS-Edit" id="{F6270B49-F8E1-3F46-9B48-8EBC28A08FEB}" vid="{FED031D1-C524-8B45-B0EF-8CF4287AD7C2}"/>
    </a:ext>
  </a:extLst>
</a:theme>
</file>

<file path=ppt/theme/theme3.xml><?xml version="1.0" encoding="utf-8"?>
<a:theme xmlns:a="http://schemas.openxmlformats.org/drawingml/2006/main" name="1_Custom Design">
  <a:themeElements>
    <a:clrScheme name="Custom 1">
      <a:dk1>
        <a:srgbClr val="081010"/>
      </a:dk1>
      <a:lt1>
        <a:srgbClr val="F2F1EF"/>
      </a:lt1>
      <a:dk2>
        <a:srgbClr val="081010"/>
      </a:dk2>
      <a:lt2>
        <a:srgbClr val="F2F1EF"/>
      </a:lt2>
      <a:accent1>
        <a:srgbClr val="1A43C2"/>
      </a:accent1>
      <a:accent2>
        <a:srgbClr val="F9BB2B"/>
      </a:accent2>
      <a:accent3>
        <a:srgbClr val="C44819"/>
      </a:accent3>
      <a:accent4>
        <a:srgbClr val="1A43C2"/>
      </a:accent4>
      <a:accent5>
        <a:srgbClr val="F9BB2B"/>
      </a:accent5>
      <a:accent6>
        <a:srgbClr val="C44819"/>
      </a:accent6>
      <a:hlink>
        <a:srgbClr val="1A43C2"/>
      </a:hlink>
      <a:folHlink>
        <a:srgbClr val="1A43C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msonite_Template_2022_IRIS-Edit" id="{F6270B49-F8E1-3F46-9B48-8EBC28A08FEB}" vid="{8B8B8389-6742-8046-8785-0369DB792AA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356</Words>
  <Application>Microsoft Macintosh PowerPoint</Application>
  <PresentationFormat>Panorámica</PresentationFormat>
  <Paragraphs>46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17</vt:i4>
      </vt:variant>
    </vt:vector>
  </HeadingPairs>
  <TitlesOfParts>
    <vt:vector size="31" baseType="lpstr">
      <vt:lpstr>GT America Exp Md</vt:lpstr>
      <vt:lpstr>Calibri</vt:lpstr>
      <vt:lpstr>GT America Trial Bd</vt:lpstr>
      <vt:lpstr>GT America Trial Rg</vt:lpstr>
      <vt:lpstr>Larken Bold</vt:lpstr>
      <vt:lpstr>GT America</vt:lpstr>
      <vt:lpstr>Larken</vt:lpstr>
      <vt:lpstr>GT America Light</vt:lpstr>
      <vt:lpstr>Arial</vt:lpstr>
      <vt:lpstr>GT America Exp Rg</vt:lpstr>
      <vt:lpstr>GT America Trial Lt</vt:lpstr>
      <vt:lpstr>Office Theme</vt:lpstr>
      <vt:lpstr>Custom Design</vt:lpstr>
      <vt:lpstr>1_Custom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SECTION TITLE</vt:lpstr>
      <vt:lpstr>SECTION TITLE</vt:lpstr>
      <vt:lpstr>Presentación de PowerPoint</vt:lpstr>
      <vt:lpstr>Presentación de PowerPoint</vt:lpstr>
      <vt:lpstr>SECTION TITLE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YOU.</vt:lpstr>
      <vt:lpstr>THANK YOU.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 MESSAGING</dc:title>
  <dc:subject/>
  <dc:creator>Sarah Busby</dc:creator>
  <cp:keywords/>
  <dc:description/>
  <cp:lastModifiedBy>Karla Fernandez</cp:lastModifiedBy>
  <cp:revision>6</cp:revision>
  <dcterms:created xsi:type="dcterms:W3CDTF">2022-06-14T15:57:23Z</dcterms:created>
  <dcterms:modified xsi:type="dcterms:W3CDTF">2023-04-24T17:19:24Z</dcterms:modified>
  <cp:category/>
</cp:coreProperties>
</file>