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yn M. Deckinger" initials="CMD" lastIdx="1" clrIdx="0">
    <p:extLst>
      <p:ext uri="{19B8F6BF-5375-455C-9EA6-DF929625EA0E}">
        <p15:presenceInfo xmlns:p15="http://schemas.microsoft.com/office/powerpoint/2012/main" userId="Carolyn M. Decking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D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20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9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2894A-AA33-443E-8737-372609018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008DE4-7022-45A3-B110-604A99CD0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FC577-28BE-4B2E-AA88-79546CBD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9DA4-C26B-4205-8E63-5F132BEC7716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97C3B-950B-42F0-983E-C883B9CA2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5D058-0979-47DC-89DC-74F1BFA8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A697-C6F4-48E1-9041-55326B310A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7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4941D-BBDF-4075-99E0-37F70376A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326F17-7A74-4C4B-AD71-11EB4D67C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76161-E7D9-431C-A1C4-EADFAA60E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9DA4-C26B-4205-8E63-5F132BEC7716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48846-7988-453E-9993-13569C9E0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D4B01-C8E6-44CC-9A05-6AA631810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A697-C6F4-48E1-9041-55326B310A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6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33A358-C79A-417F-BC0A-F6CE4B0CDE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FDEFD-6900-462C-AA42-301DA46AF9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3210A-E26B-4875-9F62-9427C8B8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9DA4-C26B-4205-8E63-5F132BEC7716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44E25-7FA7-45BC-9345-789530E55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C2384-1B99-400D-8423-503B08BEE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A697-C6F4-48E1-9041-55326B310A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40C1C-8BFC-4022-ADD7-A2F6AB9E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D3E03-6439-40AB-B8AD-465DE703B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B6C45-6691-4EFD-9ED1-C8AC2C8CC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9DA4-C26B-4205-8E63-5F132BEC7716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40733-77A7-4636-BF90-4A690AC2D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772AE-5DB1-4F58-895B-BC1DA08F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A697-C6F4-48E1-9041-55326B310A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5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4CE9F-7FD1-42B5-B5DD-9A6F91C25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E63F75-19AD-4F8C-A039-2EEB0DB97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3A8D3-9E65-4F92-8F37-6107ED09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9DA4-C26B-4205-8E63-5F132BEC7716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19CBD-917E-48C2-969F-81ED9623C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F6A49-E1C6-4308-8FB6-C3B8AD135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A697-C6F4-48E1-9041-55326B310A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6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DCB3C-95CF-421A-BC83-CA814F6E7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990ED-B6AF-4247-B93F-52195C2011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9CCD31-1221-454D-97AB-6F3AAEB596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23607-81AB-463B-8910-4A02D1128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9DA4-C26B-4205-8E63-5F132BEC7716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E1221-3EF5-4237-867A-5608637E3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CC115-E9A2-4A29-A979-99ADFCC8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A697-C6F4-48E1-9041-55326B310A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69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D5693-A3FB-4A21-BE6A-26E71A38D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73331-8E23-4AB0-BAC7-EDEFA8328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23E1BF-9FDD-4B0E-A223-61FB99DDC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F6C7B4-EF0E-4229-BD81-641DA38B2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EB2AA-F036-4D2B-8FC4-3DC3FF910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87CD69-436B-4E16-978F-DACC8BBDA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9DA4-C26B-4205-8E63-5F132BEC7716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5E58B4-BAFD-425C-82AE-D48847C5F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85C85B-0A97-4B72-B332-F1061B20B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A697-C6F4-48E1-9041-55326B310A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68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E0606-8298-41D4-A4DA-F6FEAF3BE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9FB297-7926-48C6-A1B0-2BF54FBA9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9DA4-C26B-4205-8E63-5F132BEC7716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FAF6E8-4A8D-4356-BD6A-907CBE097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C1BE4-FC77-4638-8B52-EC933FB7B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A697-C6F4-48E1-9041-55326B310A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8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7D4E10-5565-4707-AD59-6018B81A8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9DA4-C26B-4205-8E63-5F132BEC7716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A2D912-7F8B-45E0-9208-1229CF889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57B3AA-5A91-4BCE-B1C5-FDD70502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A697-C6F4-48E1-9041-55326B310A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4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2461A-4AD0-41D5-89D0-883AC5527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609B6-5AE2-4328-8FD9-DC2ECE004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5B3D0A-267F-4576-8EB6-9CEE8FBAF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C0613-38F4-44AF-8C2E-547211669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9DA4-C26B-4205-8E63-5F132BEC7716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1D9F2-FA58-4CA6-8310-7ADFC2B76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519FD4-1E53-4CC2-A798-133F22564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A697-C6F4-48E1-9041-55326B310A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8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A25C-2459-4813-ACE6-32447F6C2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25AECF-5B80-4A52-B6E5-CF774ACF2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30332-96F1-4779-BD6E-6EF042CBB4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C13780-B620-44C4-8254-87DE1F63A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9DA4-C26B-4205-8E63-5F132BEC7716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C27B14-E5CC-4DCC-88A6-5664A040C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67E6E9-E825-47C3-8A44-79F381C5E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A697-C6F4-48E1-9041-55326B310A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01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047954-4EA1-4CCC-BB00-A5F40854D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E987FC-0DB5-41D0-9F2B-C8E3582D0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3C252-7894-4EE4-8FC0-C6AB28947F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39DA4-C26B-4205-8E63-5F132BEC7716}" type="datetimeFigureOut">
              <a:rPr lang="en-US" smtClean="0"/>
              <a:t>12/13/19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CB1E3-BCC3-45C2-BAA9-E54C9F30BF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8B718-0059-45AC-9934-7C3A05B8A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9A697-C6F4-48E1-9041-55326B310A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59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E6C408-03B7-4DB4-AF53-82A4CFB0C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4" y="-9749"/>
            <a:ext cx="2291573" cy="700085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3F3F7F1C-8208-4933-B83E-4B3DBD5A5525}"/>
              </a:ext>
            </a:extLst>
          </p:cNvPr>
          <p:cNvGrpSpPr/>
          <p:nvPr/>
        </p:nvGrpSpPr>
        <p:grpSpPr>
          <a:xfrm>
            <a:off x="5096563" y="679935"/>
            <a:ext cx="5312821" cy="1664817"/>
            <a:chOff x="238234" y="1628817"/>
            <a:chExt cx="5312821" cy="1664817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0A96B1D-AC08-43BD-9959-D1A5BA6602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8234" y="1628817"/>
              <a:ext cx="5312821" cy="166481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0E618BE-E2FD-4C13-8F57-9F8EFEF146CE}"/>
                </a:ext>
              </a:extLst>
            </p:cNvPr>
            <p:cNvSpPr/>
            <p:nvPr/>
          </p:nvSpPr>
          <p:spPr>
            <a:xfrm>
              <a:off x="238234" y="2402744"/>
              <a:ext cx="1168400" cy="17198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F92FB55-EFD2-45DA-9F5D-4D1607F1606C}"/>
              </a:ext>
            </a:extLst>
          </p:cNvPr>
          <p:cNvGrpSpPr/>
          <p:nvPr/>
        </p:nvGrpSpPr>
        <p:grpSpPr>
          <a:xfrm>
            <a:off x="664396" y="701091"/>
            <a:ext cx="3778296" cy="1664817"/>
            <a:chOff x="627449" y="615535"/>
            <a:chExt cx="3778296" cy="1664817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28AEB07-64CB-4D83-89FA-8296EC0D935E}"/>
                </a:ext>
              </a:extLst>
            </p:cNvPr>
            <p:cNvGrpSpPr/>
            <p:nvPr/>
          </p:nvGrpSpPr>
          <p:grpSpPr>
            <a:xfrm>
              <a:off x="627449" y="615535"/>
              <a:ext cx="3778296" cy="1664817"/>
              <a:chOff x="238234" y="218437"/>
              <a:chExt cx="3252448" cy="1310228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EB28705E-FEF0-4553-BADA-3E27641148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8234" y="218437"/>
                <a:ext cx="3252448" cy="131022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5F04E14-61BB-4B8A-9EE6-26E0DF4C5D96}"/>
                  </a:ext>
                </a:extLst>
              </p:cNvPr>
              <p:cNvSpPr/>
              <p:nvPr/>
            </p:nvSpPr>
            <p:spPr>
              <a:xfrm>
                <a:off x="2720058" y="976737"/>
                <a:ext cx="614270" cy="51323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CF3B21D-1337-4EF2-9667-638C5CD7ED5A}"/>
                </a:ext>
              </a:extLst>
            </p:cNvPr>
            <p:cNvSpPr/>
            <p:nvPr/>
          </p:nvSpPr>
          <p:spPr>
            <a:xfrm>
              <a:off x="959463" y="674256"/>
              <a:ext cx="758502" cy="299436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04CFACD-A7C6-45FF-9032-A610E523692C}"/>
              </a:ext>
            </a:extLst>
          </p:cNvPr>
          <p:cNvGrpSpPr/>
          <p:nvPr/>
        </p:nvGrpSpPr>
        <p:grpSpPr>
          <a:xfrm>
            <a:off x="664396" y="2541966"/>
            <a:ext cx="5946635" cy="2216426"/>
            <a:chOff x="627449" y="2449606"/>
            <a:chExt cx="5946635" cy="221642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B4F89EB-FC63-42B1-A03F-EC8A2F1E49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27449" y="2449606"/>
              <a:ext cx="5946635" cy="221642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1BE0B73-8C0E-4BC7-B465-7598A93AD275}"/>
                </a:ext>
              </a:extLst>
            </p:cNvPr>
            <p:cNvSpPr/>
            <p:nvPr/>
          </p:nvSpPr>
          <p:spPr>
            <a:xfrm>
              <a:off x="627449" y="4013636"/>
              <a:ext cx="2097278" cy="37363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3AB464B3-CD1E-4E30-ACC1-EC76408D65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4396" y="4927646"/>
            <a:ext cx="8603726" cy="185944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B01A8D6D-D769-4702-AFAB-6E46D3C8C7D6}"/>
              </a:ext>
            </a:extLst>
          </p:cNvPr>
          <p:cNvSpPr/>
          <p:nvPr/>
        </p:nvSpPr>
        <p:spPr>
          <a:xfrm>
            <a:off x="549565" y="724304"/>
            <a:ext cx="374073" cy="334944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C058751-2029-4029-A726-D37A83F0E7D8}"/>
              </a:ext>
            </a:extLst>
          </p:cNvPr>
          <p:cNvSpPr/>
          <p:nvPr/>
        </p:nvSpPr>
        <p:spPr>
          <a:xfrm>
            <a:off x="6327866" y="1344871"/>
            <a:ext cx="374073" cy="334944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C8771B4-6E74-426A-977F-FE8142417213}"/>
              </a:ext>
            </a:extLst>
          </p:cNvPr>
          <p:cNvSpPr/>
          <p:nvPr/>
        </p:nvSpPr>
        <p:spPr>
          <a:xfrm>
            <a:off x="2574637" y="3929938"/>
            <a:ext cx="374073" cy="334944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A37F9CD-A0E4-45DC-92EB-B1F4115E7B43}"/>
              </a:ext>
            </a:extLst>
          </p:cNvPr>
          <p:cNvSpPr/>
          <p:nvPr/>
        </p:nvSpPr>
        <p:spPr>
          <a:xfrm>
            <a:off x="4402878" y="5217795"/>
            <a:ext cx="374073" cy="334944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FF30A05-4108-4CD5-978C-8D7B0447375C}"/>
              </a:ext>
            </a:extLst>
          </p:cNvPr>
          <p:cNvSpPr/>
          <p:nvPr/>
        </p:nvSpPr>
        <p:spPr>
          <a:xfrm>
            <a:off x="2761673" y="5894381"/>
            <a:ext cx="374073" cy="334944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EE02EB3-2D0E-4CC6-98AC-79620CFE65C4}"/>
              </a:ext>
            </a:extLst>
          </p:cNvPr>
          <p:cNvSpPr/>
          <p:nvPr/>
        </p:nvSpPr>
        <p:spPr>
          <a:xfrm>
            <a:off x="7176051" y="2665523"/>
            <a:ext cx="374073" cy="334944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D8CA6CD-EDFF-42E2-8B87-6D449F62E167}"/>
              </a:ext>
            </a:extLst>
          </p:cNvPr>
          <p:cNvSpPr/>
          <p:nvPr/>
        </p:nvSpPr>
        <p:spPr>
          <a:xfrm>
            <a:off x="7176051" y="3108843"/>
            <a:ext cx="374073" cy="334944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FCD5673-CE66-474C-AB3A-E7BA78A58E6E}"/>
              </a:ext>
            </a:extLst>
          </p:cNvPr>
          <p:cNvSpPr/>
          <p:nvPr/>
        </p:nvSpPr>
        <p:spPr>
          <a:xfrm>
            <a:off x="7176051" y="3542294"/>
            <a:ext cx="374073" cy="334944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2F440D7-6027-4021-9BA3-99C9176108F6}"/>
              </a:ext>
            </a:extLst>
          </p:cNvPr>
          <p:cNvSpPr/>
          <p:nvPr/>
        </p:nvSpPr>
        <p:spPr>
          <a:xfrm>
            <a:off x="7176051" y="3969286"/>
            <a:ext cx="374073" cy="334944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D68D92-A659-4CC3-98F8-6551FC159875}"/>
              </a:ext>
            </a:extLst>
          </p:cNvPr>
          <p:cNvSpPr/>
          <p:nvPr/>
        </p:nvSpPr>
        <p:spPr>
          <a:xfrm>
            <a:off x="7176051" y="4394120"/>
            <a:ext cx="374073" cy="334944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0D4C13-0875-49E9-A920-67B1BBF4403D}"/>
              </a:ext>
            </a:extLst>
          </p:cNvPr>
          <p:cNvSpPr txBox="1"/>
          <p:nvPr/>
        </p:nvSpPr>
        <p:spPr>
          <a:xfrm>
            <a:off x="2549236" y="155701"/>
            <a:ext cx="94395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TALEO PARA GERENTES DE CONTRATACION CORPORATIVOS – TARJETA DE REFERENCIA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73C4285-5C73-414E-BB5C-144E28152061}"/>
              </a:ext>
            </a:extLst>
          </p:cNvPr>
          <p:cNvSpPr txBox="1"/>
          <p:nvPr/>
        </p:nvSpPr>
        <p:spPr>
          <a:xfrm>
            <a:off x="7550124" y="2641008"/>
            <a:ext cx="37644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En la página de inicio de Ask </a:t>
            </a:r>
            <a:r>
              <a:rPr lang="es-ES" sz="1100" dirty="0" err="1"/>
              <a:t>Athena</a:t>
            </a:r>
            <a:r>
              <a:rPr lang="es-ES" sz="1100" dirty="0"/>
              <a:t>, haga clic en</a:t>
            </a:r>
            <a:r>
              <a:rPr lang="es-ES" sz="1100" b="1" dirty="0"/>
              <a:t> </a:t>
            </a:r>
            <a:r>
              <a:rPr lang="es-ES" sz="1100" b="1" dirty="0" err="1"/>
              <a:t>Taleo</a:t>
            </a:r>
            <a:r>
              <a:rPr lang="es-ES" sz="1100" b="1" dirty="0"/>
              <a:t> </a:t>
            </a:r>
            <a:r>
              <a:rPr lang="es-ES" sz="1100" b="1" dirty="0" err="1"/>
              <a:t>Recruiting</a:t>
            </a:r>
            <a:r>
              <a:rPr lang="es-ES" sz="1100" dirty="0"/>
              <a:t> (Reclutamiento de </a:t>
            </a:r>
            <a:r>
              <a:rPr lang="es-ES" sz="1100" dirty="0" err="1"/>
              <a:t>Taleo</a:t>
            </a:r>
            <a:r>
              <a:rPr lang="es-ES" sz="1100" dirty="0"/>
              <a:t>) en la pestaña Mi Equipo</a:t>
            </a:r>
            <a:endParaRPr lang="en-US" sz="11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DA53A66-3860-41A6-82E7-5E315503AE6F}"/>
              </a:ext>
            </a:extLst>
          </p:cNvPr>
          <p:cNvSpPr txBox="1"/>
          <p:nvPr/>
        </p:nvSpPr>
        <p:spPr>
          <a:xfrm>
            <a:off x="7550124" y="3128175"/>
            <a:ext cx="37644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Haga clic en el enlace </a:t>
            </a:r>
            <a:r>
              <a:rPr lang="es-ES" sz="1100" b="1" dirty="0"/>
              <a:t>Reclutamiento</a:t>
            </a:r>
            <a:endParaRPr lang="en-US" sz="11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1AFBE90-84CC-499F-8D31-5C149E91C384}"/>
              </a:ext>
            </a:extLst>
          </p:cNvPr>
          <p:cNvSpPr txBox="1"/>
          <p:nvPr/>
        </p:nvSpPr>
        <p:spPr>
          <a:xfrm>
            <a:off x="7550124" y="3515067"/>
            <a:ext cx="37644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En la página de inicio del Centro de Reclutamiento, seleccione </a:t>
            </a:r>
            <a:r>
              <a:rPr lang="es-ES" sz="1100" b="1" dirty="0"/>
              <a:t>Ver candidatos </a:t>
            </a:r>
            <a:r>
              <a:rPr lang="es-ES" sz="1100" dirty="0"/>
              <a:t>para revisar a sus solicitantes</a:t>
            </a:r>
            <a:endParaRPr lang="en-US" sz="11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EE5E645-1FFB-4DE7-AB99-9A6C7E95AA07}"/>
              </a:ext>
            </a:extLst>
          </p:cNvPr>
          <p:cNvSpPr txBox="1"/>
          <p:nvPr/>
        </p:nvSpPr>
        <p:spPr>
          <a:xfrm>
            <a:off x="7550124" y="3963233"/>
            <a:ext cx="37644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Haga clic en el </a:t>
            </a:r>
            <a:r>
              <a:rPr lang="es-ES" sz="1100" b="1" dirty="0"/>
              <a:t>nombre de un candidato </a:t>
            </a:r>
            <a:r>
              <a:rPr lang="es-ES" sz="1100" dirty="0"/>
              <a:t>para ver su perfil y los detalles de su solicitud</a:t>
            </a:r>
            <a:endParaRPr lang="en-US" sz="11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0B31900-C8AA-454B-AFE2-0C1B40216FB9}"/>
              </a:ext>
            </a:extLst>
          </p:cNvPr>
          <p:cNvSpPr txBox="1"/>
          <p:nvPr/>
        </p:nvSpPr>
        <p:spPr>
          <a:xfrm>
            <a:off x="7550124" y="4346149"/>
            <a:ext cx="37644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Utilice los </a:t>
            </a:r>
            <a:r>
              <a:rPr lang="es-ES" sz="1100" b="1" dirty="0"/>
              <a:t>iconos de menú </a:t>
            </a:r>
            <a:r>
              <a:rPr lang="es-ES" sz="1100" dirty="0"/>
              <a:t>a lo largo de la parte superior para administrar a sus candidatos a través del proceso</a:t>
            </a:r>
            <a:endParaRPr lang="en-US" sz="11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B80B8C8-D501-4070-88DC-FE21924D8C8E}"/>
              </a:ext>
            </a:extLst>
          </p:cNvPr>
          <p:cNvSpPr/>
          <p:nvPr/>
        </p:nvSpPr>
        <p:spPr>
          <a:xfrm>
            <a:off x="9550408" y="4927646"/>
            <a:ext cx="2225964" cy="17746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D779B83-DED2-4260-ABA0-9E5E632652AB}"/>
              </a:ext>
            </a:extLst>
          </p:cNvPr>
          <p:cNvSpPr txBox="1"/>
          <p:nvPr/>
        </p:nvSpPr>
        <p:spPr>
          <a:xfrm>
            <a:off x="9679717" y="5144819"/>
            <a:ext cx="196734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/>
              <a:t>Para obtener materiales de entrenamiento más detallados, consulte el sitio de Ask </a:t>
            </a:r>
            <a:r>
              <a:rPr lang="es-ES" sz="1050" dirty="0" err="1"/>
              <a:t>Athena</a:t>
            </a:r>
            <a:r>
              <a:rPr lang="es-ES" sz="1050" dirty="0"/>
              <a:t> SharePoint.</a:t>
            </a:r>
          </a:p>
          <a:p>
            <a:r>
              <a:rPr lang="es-ES" sz="1050" dirty="0"/>
              <a:t>
Para preguntas adicionales por favor escriba a su correo electrónico de soporte: AskAthenaNola@samsonite.com
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06774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9AFAAB4416214FAE32C4424DE597D9" ma:contentTypeVersion="2" ma:contentTypeDescription="Create a new document." ma:contentTypeScope="" ma:versionID="f8317a57b9e44f9e0f77bf61495128a9">
  <xsd:schema xmlns:xsd="http://www.w3.org/2001/XMLSchema" xmlns:xs="http://www.w3.org/2001/XMLSchema" xmlns:p="http://schemas.microsoft.com/office/2006/metadata/properties" xmlns:ns2="3c43b6ca-c88c-46f5-b096-e15889785f72" targetNamespace="http://schemas.microsoft.com/office/2006/metadata/properties" ma:root="true" ma:fieldsID="1e55be11a36a9b19159ba8da92bc10b0" ns2:_="">
    <xsd:import namespace="3c43b6ca-c88c-46f5-b096-e15889785f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43b6ca-c88c-46f5-b096-e15889785f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691EF2-6419-4232-9BF5-1DDB37B02C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43b6ca-c88c-46f5-b096-e15889785f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E39085-56E4-495F-A5DE-B0321D4AFCF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D8994F4-308A-420A-9CBE-8CF11276D1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2290</TotalTime>
  <Words>123</Words>
  <Application>Microsoft Macintosh PowerPoint</Application>
  <PresentationFormat>Panorámica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M. Deckinger</dc:creator>
  <cp:lastModifiedBy>Comunicaciones.Internas Chile</cp:lastModifiedBy>
  <cp:revision>31</cp:revision>
  <dcterms:created xsi:type="dcterms:W3CDTF">2019-10-24T12:56:44Z</dcterms:created>
  <dcterms:modified xsi:type="dcterms:W3CDTF">2019-12-13T18:16:06Z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0x010100169AFAAB4416214FAE32C4424DE597D9</vt:lpwstr>
  </property>
  <property fmtid="{D5CDD505-2E9C-101B-9397-08002B2CF9AE}" pid="3" name="Order">
    <vt:r8>35400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